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9" r:id="rId3"/>
    <p:sldId id="263" r:id="rId4"/>
    <p:sldId id="261" r:id="rId5"/>
    <p:sldId id="270" r:id="rId6"/>
    <p:sldId id="260" r:id="rId7"/>
    <p:sldId id="267" r:id="rId8"/>
    <p:sldId id="302" r:id="rId9"/>
    <p:sldId id="303" r:id="rId10"/>
    <p:sldId id="310" r:id="rId11"/>
    <p:sldId id="274" r:id="rId12"/>
    <p:sldId id="278" r:id="rId13"/>
    <p:sldId id="308" r:id="rId14"/>
    <p:sldId id="314" r:id="rId15"/>
    <p:sldId id="301" r:id="rId16"/>
    <p:sldId id="280" r:id="rId17"/>
    <p:sldId id="281" r:id="rId18"/>
    <p:sldId id="282" r:id="rId19"/>
    <p:sldId id="289" r:id="rId20"/>
    <p:sldId id="306" r:id="rId21"/>
    <p:sldId id="318" r:id="rId22"/>
    <p:sldId id="277" r:id="rId23"/>
    <p:sldId id="276" r:id="rId24"/>
    <p:sldId id="313" r:id="rId25"/>
    <p:sldId id="266" r:id="rId26"/>
    <p:sldId id="265" r:id="rId27"/>
    <p:sldId id="279" r:id="rId28"/>
    <p:sldId id="294" r:id="rId29"/>
    <p:sldId id="293" r:id="rId30"/>
    <p:sldId id="299" r:id="rId31"/>
    <p:sldId id="305" r:id="rId32"/>
    <p:sldId id="30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1FD1D2-B738-44F3-9FB0-9577D9B62E0B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69B35A-07A5-4E6C-B5F5-115F282FBB5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Know what you borrowed, who services your loans and when they come due</a:t>
          </a:r>
        </a:p>
      </dgm:t>
    </dgm:pt>
    <dgm:pt modelId="{9D62AC99-E93C-42C9-B0C3-B8AF7AC8FE8C}" type="parTrans" cxnId="{F0D04B27-A9C6-418D-A285-50E930B20A12}">
      <dgm:prSet/>
      <dgm:spPr/>
      <dgm:t>
        <a:bodyPr/>
        <a:lstStyle/>
        <a:p>
          <a:endParaRPr lang="en-US"/>
        </a:p>
      </dgm:t>
    </dgm:pt>
    <dgm:pt modelId="{C8A5642B-D8D4-42B7-A8EB-CBC8EB4E22B7}" type="sibTrans" cxnId="{F0D04B27-A9C6-418D-A285-50E930B20A12}">
      <dgm:prSet/>
      <dgm:spPr/>
      <dgm:t>
        <a:bodyPr/>
        <a:lstStyle/>
        <a:p>
          <a:endParaRPr lang="en-US"/>
        </a:p>
      </dgm:t>
    </dgm:pt>
    <dgm:pt modelId="{0D874253-4F2D-4988-ABB2-D4212876D15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Identify and constantly review your repayment objectives</a:t>
          </a:r>
        </a:p>
      </dgm:t>
    </dgm:pt>
    <dgm:pt modelId="{89F7843D-CA01-4C5A-B1BD-DF380B1DB511}" type="parTrans" cxnId="{83F7076F-A622-4FF8-9908-66FC160BD314}">
      <dgm:prSet/>
      <dgm:spPr/>
      <dgm:t>
        <a:bodyPr/>
        <a:lstStyle/>
        <a:p>
          <a:endParaRPr lang="en-US"/>
        </a:p>
      </dgm:t>
    </dgm:pt>
    <dgm:pt modelId="{91267D00-A737-482E-B3AB-C0F304C328DC}" type="sibTrans" cxnId="{83F7076F-A622-4FF8-9908-66FC160BD314}">
      <dgm:prSet/>
      <dgm:spPr/>
      <dgm:t>
        <a:bodyPr/>
        <a:lstStyle/>
        <a:p>
          <a:endParaRPr lang="en-US"/>
        </a:p>
      </dgm:t>
    </dgm:pt>
    <dgm:pt modelId="{451AC089-C528-4F8C-9E9F-97BD996E88A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Choose a repayment plan to help meet your repayment objectives</a:t>
          </a:r>
        </a:p>
      </dgm:t>
    </dgm:pt>
    <dgm:pt modelId="{25E5DD8C-8B7F-41F6-812A-D05F5BA10F35}" type="parTrans" cxnId="{F1B687EC-0508-4F34-9CF3-8B6041AE98A8}">
      <dgm:prSet/>
      <dgm:spPr/>
      <dgm:t>
        <a:bodyPr/>
        <a:lstStyle/>
        <a:p>
          <a:endParaRPr lang="en-US"/>
        </a:p>
      </dgm:t>
    </dgm:pt>
    <dgm:pt modelId="{40C57F1A-BC78-48EC-BF65-4878A9BBA204}" type="sibTrans" cxnId="{F1B687EC-0508-4F34-9CF3-8B6041AE98A8}">
      <dgm:prSet/>
      <dgm:spPr/>
      <dgm:t>
        <a:bodyPr/>
        <a:lstStyle/>
        <a:p>
          <a:endParaRPr lang="en-US"/>
        </a:p>
      </dgm:t>
    </dgm:pt>
    <dgm:pt modelId="{96980027-1485-4825-B8BD-30A794F35CEA}" type="pres">
      <dgm:prSet presAssocID="{C01FD1D2-B738-44F3-9FB0-9577D9B62E0B}" presName="root" presStyleCnt="0">
        <dgm:presLayoutVars>
          <dgm:dir/>
          <dgm:resizeHandles val="exact"/>
        </dgm:presLayoutVars>
      </dgm:prSet>
      <dgm:spPr/>
    </dgm:pt>
    <dgm:pt modelId="{336F2DC9-CC41-45A5-99F5-BDE5406DD610}" type="pres">
      <dgm:prSet presAssocID="{8469B35A-07A5-4E6C-B5F5-115F282FBB5E}" presName="compNode" presStyleCnt="0"/>
      <dgm:spPr/>
    </dgm:pt>
    <dgm:pt modelId="{675D21FA-89F1-4D00-8C74-586CDDECE887}" type="pres">
      <dgm:prSet presAssocID="{8469B35A-07A5-4E6C-B5F5-115F282FBB5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B45D2012-BC3A-49DD-BE02-2B67D9E4F36B}" type="pres">
      <dgm:prSet presAssocID="{8469B35A-07A5-4E6C-B5F5-115F282FBB5E}" presName="spaceRect" presStyleCnt="0"/>
      <dgm:spPr/>
    </dgm:pt>
    <dgm:pt modelId="{96E40749-8E5B-4777-8064-C13EFDF6E6E0}" type="pres">
      <dgm:prSet presAssocID="{8469B35A-07A5-4E6C-B5F5-115F282FBB5E}" presName="textRect" presStyleLbl="revTx" presStyleIdx="0" presStyleCnt="3">
        <dgm:presLayoutVars>
          <dgm:chMax val="1"/>
          <dgm:chPref val="1"/>
        </dgm:presLayoutVars>
      </dgm:prSet>
      <dgm:spPr/>
    </dgm:pt>
    <dgm:pt modelId="{569A5714-28D3-4571-B669-164761B7B45B}" type="pres">
      <dgm:prSet presAssocID="{C8A5642B-D8D4-42B7-A8EB-CBC8EB4E22B7}" presName="sibTrans" presStyleCnt="0"/>
      <dgm:spPr/>
    </dgm:pt>
    <dgm:pt modelId="{C38EA98E-30A4-4449-AB43-77E106236735}" type="pres">
      <dgm:prSet presAssocID="{0D874253-4F2D-4988-ABB2-D4212876D159}" presName="compNode" presStyleCnt="0"/>
      <dgm:spPr/>
    </dgm:pt>
    <dgm:pt modelId="{59382DC6-86BA-47EA-99B0-0959B9735C4C}" type="pres">
      <dgm:prSet presAssocID="{0D874253-4F2D-4988-ABB2-D4212876D15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185323DC-FE95-4FBE-8D67-294BBB109AC4}" type="pres">
      <dgm:prSet presAssocID="{0D874253-4F2D-4988-ABB2-D4212876D159}" presName="spaceRect" presStyleCnt="0"/>
      <dgm:spPr/>
    </dgm:pt>
    <dgm:pt modelId="{B2A746E3-1FF0-4BB4-B157-B9FD3A820631}" type="pres">
      <dgm:prSet presAssocID="{0D874253-4F2D-4988-ABB2-D4212876D159}" presName="textRect" presStyleLbl="revTx" presStyleIdx="1" presStyleCnt="3">
        <dgm:presLayoutVars>
          <dgm:chMax val="1"/>
          <dgm:chPref val="1"/>
        </dgm:presLayoutVars>
      </dgm:prSet>
      <dgm:spPr/>
    </dgm:pt>
    <dgm:pt modelId="{1E9AF252-5831-4018-A352-B05D825CFCC8}" type="pres">
      <dgm:prSet presAssocID="{91267D00-A737-482E-B3AB-C0F304C328DC}" presName="sibTrans" presStyleCnt="0"/>
      <dgm:spPr/>
    </dgm:pt>
    <dgm:pt modelId="{1EE4B7DF-F66D-45A0-8231-63AB516851E9}" type="pres">
      <dgm:prSet presAssocID="{451AC089-C528-4F8C-9E9F-97BD996E88A7}" presName="compNode" presStyleCnt="0"/>
      <dgm:spPr/>
    </dgm:pt>
    <dgm:pt modelId="{F1CC4086-BD8C-40D5-A541-7FAA6C2A4D2D}" type="pres">
      <dgm:prSet presAssocID="{451AC089-C528-4F8C-9E9F-97BD996E88A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771B0A1-810A-4499-A2CD-0C9A6E74F1F6}" type="pres">
      <dgm:prSet presAssocID="{451AC089-C528-4F8C-9E9F-97BD996E88A7}" presName="spaceRect" presStyleCnt="0"/>
      <dgm:spPr/>
    </dgm:pt>
    <dgm:pt modelId="{5BABE910-5377-4760-851E-0BE4A7F68690}" type="pres">
      <dgm:prSet presAssocID="{451AC089-C528-4F8C-9E9F-97BD996E88A7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F0D04B27-A9C6-418D-A285-50E930B20A12}" srcId="{C01FD1D2-B738-44F3-9FB0-9577D9B62E0B}" destId="{8469B35A-07A5-4E6C-B5F5-115F282FBB5E}" srcOrd="0" destOrd="0" parTransId="{9D62AC99-E93C-42C9-B0C3-B8AF7AC8FE8C}" sibTransId="{C8A5642B-D8D4-42B7-A8EB-CBC8EB4E22B7}"/>
    <dgm:cxn modelId="{7B600961-9E4F-4141-A1D1-B9367182AE27}" type="presOf" srcId="{C01FD1D2-B738-44F3-9FB0-9577D9B62E0B}" destId="{96980027-1485-4825-B8BD-30A794F35CEA}" srcOrd="0" destOrd="0" presId="urn:microsoft.com/office/officeart/2018/2/layout/IconLabelList"/>
    <dgm:cxn modelId="{83F7076F-A622-4FF8-9908-66FC160BD314}" srcId="{C01FD1D2-B738-44F3-9FB0-9577D9B62E0B}" destId="{0D874253-4F2D-4988-ABB2-D4212876D159}" srcOrd="1" destOrd="0" parTransId="{89F7843D-CA01-4C5A-B1BD-DF380B1DB511}" sibTransId="{91267D00-A737-482E-B3AB-C0F304C328DC}"/>
    <dgm:cxn modelId="{30D73986-B528-4250-8A65-805394CF328D}" type="presOf" srcId="{0D874253-4F2D-4988-ABB2-D4212876D159}" destId="{B2A746E3-1FF0-4BB4-B157-B9FD3A820631}" srcOrd="0" destOrd="0" presId="urn:microsoft.com/office/officeart/2018/2/layout/IconLabelList"/>
    <dgm:cxn modelId="{93B761A2-957F-41CE-8D9E-0BCE836EAE6D}" type="presOf" srcId="{451AC089-C528-4F8C-9E9F-97BD996E88A7}" destId="{5BABE910-5377-4760-851E-0BE4A7F68690}" srcOrd="0" destOrd="0" presId="urn:microsoft.com/office/officeart/2018/2/layout/IconLabelList"/>
    <dgm:cxn modelId="{7B8431C4-F823-4C08-83DB-6AB57742772B}" type="presOf" srcId="{8469B35A-07A5-4E6C-B5F5-115F282FBB5E}" destId="{96E40749-8E5B-4777-8064-C13EFDF6E6E0}" srcOrd="0" destOrd="0" presId="urn:microsoft.com/office/officeart/2018/2/layout/IconLabelList"/>
    <dgm:cxn modelId="{F1B687EC-0508-4F34-9CF3-8B6041AE98A8}" srcId="{C01FD1D2-B738-44F3-9FB0-9577D9B62E0B}" destId="{451AC089-C528-4F8C-9E9F-97BD996E88A7}" srcOrd="2" destOrd="0" parTransId="{25E5DD8C-8B7F-41F6-812A-D05F5BA10F35}" sibTransId="{40C57F1A-BC78-48EC-BF65-4878A9BBA204}"/>
    <dgm:cxn modelId="{86BCBEF7-A36F-46FB-8BFA-DF400D5CAFB3}" type="presParOf" srcId="{96980027-1485-4825-B8BD-30A794F35CEA}" destId="{336F2DC9-CC41-45A5-99F5-BDE5406DD610}" srcOrd="0" destOrd="0" presId="urn:microsoft.com/office/officeart/2018/2/layout/IconLabelList"/>
    <dgm:cxn modelId="{1135B348-94B2-4C42-945A-0092997DF3ED}" type="presParOf" srcId="{336F2DC9-CC41-45A5-99F5-BDE5406DD610}" destId="{675D21FA-89F1-4D00-8C74-586CDDECE887}" srcOrd="0" destOrd="0" presId="urn:microsoft.com/office/officeart/2018/2/layout/IconLabelList"/>
    <dgm:cxn modelId="{899013A8-E5EC-4A01-88F4-F19CC4D07E57}" type="presParOf" srcId="{336F2DC9-CC41-45A5-99F5-BDE5406DD610}" destId="{B45D2012-BC3A-49DD-BE02-2B67D9E4F36B}" srcOrd="1" destOrd="0" presId="urn:microsoft.com/office/officeart/2018/2/layout/IconLabelList"/>
    <dgm:cxn modelId="{87AC5DA3-B84A-4DDC-A758-7C9187D87477}" type="presParOf" srcId="{336F2DC9-CC41-45A5-99F5-BDE5406DD610}" destId="{96E40749-8E5B-4777-8064-C13EFDF6E6E0}" srcOrd="2" destOrd="0" presId="urn:microsoft.com/office/officeart/2018/2/layout/IconLabelList"/>
    <dgm:cxn modelId="{6DEAACA3-7C3C-477D-8093-13827F1679CC}" type="presParOf" srcId="{96980027-1485-4825-B8BD-30A794F35CEA}" destId="{569A5714-28D3-4571-B669-164761B7B45B}" srcOrd="1" destOrd="0" presId="urn:microsoft.com/office/officeart/2018/2/layout/IconLabelList"/>
    <dgm:cxn modelId="{D465722C-B3A1-4043-B59A-08EAA73EB735}" type="presParOf" srcId="{96980027-1485-4825-B8BD-30A794F35CEA}" destId="{C38EA98E-30A4-4449-AB43-77E106236735}" srcOrd="2" destOrd="0" presId="urn:microsoft.com/office/officeart/2018/2/layout/IconLabelList"/>
    <dgm:cxn modelId="{1D5CFA9B-056E-40B5-B57C-230878138CC0}" type="presParOf" srcId="{C38EA98E-30A4-4449-AB43-77E106236735}" destId="{59382DC6-86BA-47EA-99B0-0959B9735C4C}" srcOrd="0" destOrd="0" presId="urn:microsoft.com/office/officeart/2018/2/layout/IconLabelList"/>
    <dgm:cxn modelId="{8BB2377F-7E8E-4625-B9CC-67CD982071D4}" type="presParOf" srcId="{C38EA98E-30A4-4449-AB43-77E106236735}" destId="{185323DC-FE95-4FBE-8D67-294BBB109AC4}" srcOrd="1" destOrd="0" presId="urn:microsoft.com/office/officeart/2018/2/layout/IconLabelList"/>
    <dgm:cxn modelId="{A6EE7B41-1DDC-4378-9CBC-BDFE518CFA7E}" type="presParOf" srcId="{C38EA98E-30A4-4449-AB43-77E106236735}" destId="{B2A746E3-1FF0-4BB4-B157-B9FD3A820631}" srcOrd="2" destOrd="0" presId="urn:microsoft.com/office/officeart/2018/2/layout/IconLabelList"/>
    <dgm:cxn modelId="{4D43E678-777C-441B-91A1-74346A683BF7}" type="presParOf" srcId="{96980027-1485-4825-B8BD-30A794F35CEA}" destId="{1E9AF252-5831-4018-A352-B05D825CFCC8}" srcOrd="3" destOrd="0" presId="urn:microsoft.com/office/officeart/2018/2/layout/IconLabelList"/>
    <dgm:cxn modelId="{B934E354-C0B4-4327-AC4A-324F39047CA2}" type="presParOf" srcId="{96980027-1485-4825-B8BD-30A794F35CEA}" destId="{1EE4B7DF-F66D-45A0-8231-63AB516851E9}" srcOrd="4" destOrd="0" presId="urn:microsoft.com/office/officeart/2018/2/layout/IconLabelList"/>
    <dgm:cxn modelId="{B56224FD-43C1-42A4-A57E-6F1D0CF7DAF7}" type="presParOf" srcId="{1EE4B7DF-F66D-45A0-8231-63AB516851E9}" destId="{F1CC4086-BD8C-40D5-A541-7FAA6C2A4D2D}" srcOrd="0" destOrd="0" presId="urn:microsoft.com/office/officeart/2018/2/layout/IconLabelList"/>
    <dgm:cxn modelId="{38B56100-1B43-488E-A339-A4CB8673D9AF}" type="presParOf" srcId="{1EE4B7DF-F66D-45A0-8231-63AB516851E9}" destId="{A771B0A1-810A-4499-A2CD-0C9A6E74F1F6}" srcOrd="1" destOrd="0" presId="urn:microsoft.com/office/officeart/2018/2/layout/IconLabelList"/>
    <dgm:cxn modelId="{4F760A2A-5ACC-4D58-AE6C-B55C8ECE996A}" type="presParOf" srcId="{1EE4B7DF-F66D-45A0-8231-63AB516851E9}" destId="{5BABE910-5377-4760-851E-0BE4A7F6869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B3BF6C-D0FD-4572-B823-B9ED379B909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BDB6A9-7F99-4E93-ACE8-25E15D3E9A0A}">
      <dgm:prSet phldrT="[Text]"/>
      <dgm:spPr/>
      <dgm:t>
        <a:bodyPr/>
        <a:lstStyle/>
        <a:p>
          <a:r>
            <a:rPr lang="en-US" dirty="0"/>
            <a:t>Time Driven</a:t>
          </a:r>
        </a:p>
      </dgm:t>
    </dgm:pt>
    <dgm:pt modelId="{E549D33B-FD48-4479-842F-1BB077CA9D85}" type="parTrans" cxnId="{42B1EE16-2FF5-4417-9513-140AB4A9B9CC}">
      <dgm:prSet/>
      <dgm:spPr/>
      <dgm:t>
        <a:bodyPr/>
        <a:lstStyle/>
        <a:p>
          <a:endParaRPr lang="en-US"/>
        </a:p>
      </dgm:t>
    </dgm:pt>
    <dgm:pt modelId="{EEBBBA1A-473F-4660-92FF-DD7EB11095C7}" type="sibTrans" cxnId="{42B1EE16-2FF5-4417-9513-140AB4A9B9CC}">
      <dgm:prSet/>
      <dgm:spPr/>
      <dgm:t>
        <a:bodyPr/>
        <a:lstStyle/>
        <a:p>
          <a:endParaRPr lang="en-US"/>
        </a:p>
      </dgm:t>
    </dgm:pt>
    <dgm:pt modelId="{6E1E2F11-F9D3-491F-85C1-210F20154647}">
      <dgm:prSet phldrT="[Text]"/>
      <dgm:spPr/>
      <dgm:t>
        <a:bodyPr/>
        <a:lstStyle/>
        <a:p>
          <a:r>
            <a:rPr lang="en-US" dirty="0"/>
            <a:t>Income Driven</a:t>
          </a:r>
        </a:p>
      </dgm:t>
    </dgm:pt>
    <dgm:pt modelId="{E8549CC3-DC08-4121-BF96-82FB3A3D2D0E}" type="parTrans" cxnId="{2E2AA531-20B1-4182-A70D-957513466B98}">
      <dgm:prSet/>
      <dgm:spPr/>
      <dgm:t>
        <a:bodyPr/>
        <a:lstStyle/>
        <a:p>
          <a:endParaRPr lang="en-US"/>
        </a:p>
      </dgm:t>
    </dgm:pt>
    <dgm:pt modelId="{C42D9ABB-0920-40C0-9207-83B70DD21228}" type="sibTrans" cxnId="{2E2AA531-20B1-4182-A70D-957513466B98}">
      <dgm:prSet/>
      <dgm:spPr/>
      <dgm:t>
        <a:bodyPr/>
        <a:lstStyle/>
        <a:p>
          <a:endParaRPr lang="en-US"/>
        </a:p>
      </dgm:t>
    </dgm:pt>
    <dgm:pt modelId="{621EEA58-6C44-4CCC-805B-B928BF911C41}" type="pres">
      <dgm:prSet presAssocID="{FFB3BF6C-D0FD-4572-B823-B9ED379B9094}" presName="linear" presStyleCnt="0">
        <dgm:presLayoutVars>
          <dgm:dir/>
          <dgm:animLvl val="lvl"/>
          <dgm:resizeHandles val="exact"/>
        </dgm:presLayoutVars>
      </dgm:prSet>
      <dgm:spPr/>
    </dgm:pt>
    <dgm:pt modelId="{974E7492-17E7-45CC-AD4C-385DCAA87662}" type="pres">
      <dgm:prSet presAssocID="{CCBDB6A9-7F99-4E93-ACE8-25E15D3E9A0A}" presName="parentLin" presStyleCnt="0"/>
      <dgm:spPr/>
    </dgm:pt>
    <dgm:pt modelId="{0691E5AC-0A7D-463A-80C2-F4DA84216A8B}" type="pres">
      <dgm:prSet presAssocID="{CCBDB6A9-7F99-4E93-ACE8-25E15D3E9A0A}" presName="parentLeftMargin" presStyleLbl="node1" presStyleIdx="0" presStyleCnt="2"/>
      <dgm:spPr/>
    </dgm:pt>
    <dgm:pt modelId="{E988AEA3-9AA2-4659-A062-C66BBEE0C516}" type="pres">
      <dgm:prSet presAssocID="{CCBDB6A9-7F99-4E93-ACE8-25E15D3E9A0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0436451-1414-47C1-899F-F1A70E568FAC}" type="pres">
      <dgm:prSet presAssocID="{CCBDB6A9-7F99-4E93-ACE8-25E15D3E9A0A}" presName="negativeSpace" presStyleCnt="0"/>
      <dgm:spPr/>
    </dgm:pt>
    <dgm:pt modelId="{B57C3CE0-1021-4B08-9196-A4E8B3FAA0A9}" type="pres">
      <dgm:prSet presAssocID="{CCBDB6A9-7F99-4E93-ACE8-25E15D3E9A0A}" presName="childText" presStyleLbl="conFgAcc1" presStyleIdx="0" presStyleCnt="2">
        <dgm:presLayoutVars>
          <dgm:bulletEnabled val="1"/>
        </dgm:presLayoutVars>
      </dgm:prSet>
      <dgm:spPr/>
    </dgm:pt>
    <dgm:pt modelId="{5B371451-6EF5-4554-A429-BBB6720EAFF0}" type="pres">
      <dgm:prSet presAssocID="{EEBBBA1A-473F-4660-92FF-DD7EB11095C7}" presName="spaceBetweenRectangles" presStyleCnt="0"/>
      <dgm:spPr/>
    </dgm:pt>
    <dgm:pt modelId="{5CCD2CB9-896C-4372-8ADD-FBF07610AC55}" type="pres">
      <dgm:prSet presAssocID="{6E1E2F11-F9D3-491F-85C1-210F20154647}" presName="parentLin" presStyleCnt="0"/>
      <dgm:spPr/>
    </dgm:pt>
    <dgm:pt modelId="{49DF695A-97E7-4F20-9F39-2678095A7FB4}" type="pres">
      <dgm:prSet presAssocID="{6E1E2F11-F9D3-491F-85C1-210F20154647}" presName="parentLeftMargin" presStyleLbl="node1" presStyleIdx="0" presStyleCnt="2"/>
      <dgm:spPr/>
    </dgm:pt>
    <dgm:pt modelId="{DEF0F7C7-F9C0-4011-B883-E5D84EE3BC6F}" type="pres">
      <dgm:prSet presAssocID="{6E1E2F11-F9D3-491F-85C1-210F2015464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2FB6C05-94CF-4C9A-B6B8-A6DAA4EA30AE}" type="pres">
      <dgm:prSet presAssocID="{6E1E2F11-F9D3-491F-85C1-210F20154647}" presName="negativeSpace" presStyleCnt="0"/>
      <dgm:spPr/>
    </dgm:pt>
    <dgm:pt modelId="{19EF95FD-5C7A-4DFD-A126-509EB4E0CE93}" type="pres">
      <dgm:prSet presAssocID="{6E1E2F11-F9D3-491F-85C1-210F2015464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7330610-7449-4B24-96C9-6DF4144267FA}" type="presOf" srcId="{6E1E2F11-F9D3-491F-85C1-210F20154647}" destId="{49DF695A-97E7-4F20-9F39-2678095A7FB4}" srcOrd="0" destOrd="0" presId="urn:microsoft.com/office/officeart/2005/8/layout/list1"/>
    <dgm:cxn modelId="{42B1EE16-2FF5-4417-9513-140AB4A9B9CC}" srcId="{FFB3BF6C-D0FD-4572-B823-B9ED379B9094}" destId="{CCBDB6A9-7F99-4E93-ACE8-25E15D3E9A0A}" srcOrd="0" destOrd="0" parTransId="{E549D33B-FD48-4479-842F-1BB077CA9D85}" sibTransId="{EEBBBA1A-473F-4660-92FF-DD7EB11095C7}"/>
    <dgm:cxn modelId="{39A90B2A-C04A-485D-822D-A864D092F926}" type="presOf" srcId="{CCBDB6A9-7F99-4E93-ACE8-25E15D3E9A0A}" destId="{0691E5AC-0A7D-463A-80C2-F4DA84216A8B}" srcOrd="0" destOrd="0" presId="urn:microsoft.com/office/officeart/2005/8/layout/list1"/>
    <dgm:cxn modelId="{2E2AA531-20B1-4182-A70D-957513466B98}" srcId="{FFB3BF6C-D0FD-4572-B823-B9ED379B9094}" destId="{6E1E2F11-F9D3-491F-85C1-210F20154647}" srcOrd="1" destOrd="0" parTransId="{E8549CC3-DC08-4121-BF96-82FB3A3D2D0E}" sibTransId="{C42D9ABB-0920-40C0-9207-83B70DD21228}"/>
    <dgm:cxn modelId="{CE681C85-7831-4CD3-9574-5D0BD21A8BF9}" type="presOf" srcId="{CCBDB6A9-7F99-4E93-ACE8-25E15D3E9A0A}" destId="{E988AEA3-9AA2-4659-A062-C66BBEE0C516}" srcOrd="1" destOrd="0" presId="urn:microsoft.com/office/officeart/2005/8/layout/list1"/>
    <dgm:cxn modelId="{5E0851B1-6B00-4486-89D7-89FF404DD8E0}" type="presOf" srcId="{6E1E2F11-F9D3-491F-85C1-210F20154647}" destId="{DEF0F7C7-F9C0-4011-B883-E5D84EE3BC6F}" srcOrd="1" destOrd="0" presId="urn:microsoft.com/office/officeart/2005/8/layout/list1"/>
    <dgm:cxn modelId="{6E6C5FE0-FC89-48DE-A367-1BD0E756C210}" type="presOf" srcId="{FFB3BF6C-D0FD-4572-B823-B9ED379B9094}" destId="{621EEA58-6C44-4CCC-805B-B928BF911C41}" srcOrd="0" destOrd="0" presId="urn:microsoft.com/office/officeart/2005/8/layout/list1"/>
    <dgm:cxn modelId="{FC27E55C-4F48-4641-83BA-F16FA244D7C9}" type="presParOf" srcId="{621EEA58-6C44-4CCC-805B-B928BF911C41}" destId="{974E7492-17E7-45CC-AD4C-385DCAA87662}" srcOrd="0" destOrd="0" presId="urn:microsoft.com/office/officeart/2005/8/layout/list1"/>
    <dgm:cxn modelId="{D2BD0CB5-3C62-41BA-91A2-C4C147EE7324}" type="presParOf" srcId="{974E7492-17E7-45CC-AD4C-385DCAA87662}" destId="{0691E5AC-0A7D-463A-80C2-F4DA84216A8B}" srcOrd="0" destOrd="0" presId="urn:microsoft.com/office/officeart/2005/8/layout/list1"/>
    <dgm:cxn modelId="{F5BA7696-51CC-477F-8B93-A5BF9E17EF9D}" type="presParOf" srcId="{974E7492-17E7-45CC-AD4C-385DCAA87662}" destId="{E988AEA3-9AA2-4659-A062-C66BBEE0C516}" srcOrd="1" destOrd="0" presId="urn:microsoft.com/office/officeart/2005/8/layout/list1"/>
    <dgm:cxn modelId="{651D1DEC-C258-4963-89FF-5C072BD9A927}" type="presParOf" srcId="{621EEA58-6C44-4CCC-805B-B928BF911C41}" destId="{A0436451-1414-47C1-899F-F1A70E568FAC}" srcOrd="1" destOrd="0" presId="urn:microsoft.com/office/officeart/2005/8/layout/list1"/>
    <dgm:cxn modelId="{FD907C23-06DB-4EFB-B6F0-2F9789FC67FB}" type="presParOf" srcId="{621EEA58-6C44-4CCC-805B-B928BF911C41}" destId="{B57C3CE0-1021-4B08-9196-A4E8B3FAA0A9}" srcOrd="2" destOrd="0" presId="urn:microsoft.com/office/officeart/2005/8/layout/list1"/>
    <dgm:cxn modelId="{BAC4A152-8671-47E8-A843-F0F0931768C3}" type="presParOf" srcId="{621EEA58-6C44-4CCC-805B-B928BF911C41}" destId="{5B371451-6EF5-4554-A429-BBB6720EAFF0}" srcOrd="3" destOrd="0" presId="urn:microsoft.com/office/officeart/2005/8/layout/list1"/>
    <dgm:cxn modelId="{BF325245-D955-4364-AA9C-B98CC09E14A8}" type="presParOf" srcId="{621EEA58-6C44-4CCC-805B-B928BF911C41}" destId="{5CCD2CB9-896C-4372-8ADD-FBF07610AC55}" srcOrd="4" destOrd="0" presId="urn:microsoft.com/office/officeart/2005/8/layout/list1"/>
    <dgm:cxn modelId="{D13556DA-0933-4B8F-A6B0-1F0376E2E547}" type="presParOf" srcId="{5CCD2CB9-896C-4372-8ADD-FBF07610AC55}" destId="{49DF695A-97E7-4F20-9F39-2678095A7FB4}" srcOrd="0" destOrd="0" presId="urn:microsoft.com/office/officeart/2005/8/layout/list1"/>
    <dgm:cxn modelId="{03E51FC2-2E2F-4CDF-96A1-653D9F7840A6}" type="presParOf" srcId="{5CCD2CB9-896C-4372-8ADD-FBF07610AC55}" destId="{DEF0F7C7-F9C0-4011-B883-E5D84EE3BC6F}" srcOrd="1" destOrd="0" presId="urn:microsoft.com/office/officeart/2005/8/layout/list1"/>
    <dgm:cxn modelId="{FEF0FB30-1A8B-43DA-B512-7590BB56492D}" type="presParOf" srcId="{621EEA58-6C44-4CCC-805B-B928BF911C41}" destId="{E2FB6C05-94CF-4C9A-B6B8-A6DAA4EA30AE}" srcOrd="5" destOrd="0" presId="urn:microsoft.com/office/officeart/2005/8/layout/list1"/>
    <dgm:cxn modelId="{C31751F2-4FB1-46AF-BD6C-791B2B40E536}" type="presParOf" srcId="{621EEA58-6C44-4CCC-805B-B928BF911C41}" destId="{19EF95FD-5C7A-4DFD-A126-509EB4E0CE9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5304CB-AF94-4EB1-B73F-27B5E4D8713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BE353B-2662-443D-A163-292724288785}">
      <dgm:prSet/>
      <dgm:spPr/>
      <dgm:t>
        <a:bodyPr/>
        <a:lstStyle/>
        <a:p>
          <a:r>
            <a:rPr lang="en-US"/>
            <a:t>120 level payments- 10 years</a:t>
          </a:r>
        </a:p>
      </dgm:t>
    </dgm:pt>
    <dgm:pt modelId="{9EF5E956-E99F-49E8-9FA3-E4B32FDF1866}" type="parTrans" cxnId="{1E8CBA03-4226-48D7-B6EA-1FAB025D4E7E}">
      <dgm:prSet/>
      <dgm:spPr/>
      <dgm:t>
        <a:bodyPr/>
        <a:lstStyle/>
        <a:p>
          <a:endParaRPr lang="en-US"/>
        </a:p>
      </dgm:t>
    </dgm:pt>
    <dgm:pt modelId="{D0FF3616-8B61-414B-98C4-CCB17D6B9F44}" type="sibTrans" cxnId="{1E8CBA03-4226-48D7-B6EA-1FAB025D4E7E}">
      <dgm:prSet/>
      <dgm:spPr/>
      <dgm:t>
        <a:bodyPr/>
        <a:lstStyle/>
        <a:p>
          <a:endParaRPr lang="en-US"/>
        </a:p>
      </dgm:t>
    </dgm:pt>
    <dgm:pt modelId="{2630E71E-E8E6-425C-96B3-F27315648587}">
      <dgm:prSet/>
      <dgm:spPr/>
      <dgm:t>
        <a:bodyPr/>
        <a:lstStyle/>
        <a:p>
          <a:r>
            <a:rPr lang="en-US"/>
            <a:t>Payments are fixed amounts </a:t>
          </a:r>
        </a:p>
      </dgm:t>
    </dgm:pt>
    <dgm:pt modelId="{BAB1B449-69B6-4F31-9C21-B86566084602}" type="parTrans" cxnId="{1A380394-0E21-4647-8297-4A7CDBEDBEFE}">
      <dgm:prSet/>
      <dgm:spPr/>
      <dgm:t>
        <a:bodyPr/>
        <a:lstStyle/>
        <a:p>
          <a:endParaRPr lang="en-US"/>
        </a:p>
      </dgm:t>
    </dgm:pt>
    <dgm:pt modelId="{6B020BFC-F899-441B-8431-FFFAC1EB7A7D}" type="sibTrans" cxnId="{1A380394-0E21-4647-8297-4A7CDBEDBEFE}">
      <dgm:prSet/>
      <dgm:spPr/>
      <dgm:t>
        <a:bodyPr/>
        <a:lstStyle/>
        <a:p>
          <a:endParaRPr lang="en-US"/>
        </a:p>
      </dgm:t>
    </dgm:pt>
    <dgm:pt modelId="{D6E36897-BB36-4F27-B2A4-D0629E2AF4F8}">
      <dgm:prSet/>
      <dgm:spPr/>
      <dgm:t>
        <a:bodyPr/>
        <a:lstStyle/>
        <a:p>
          <a:r>
            <a:rPr lang="en-US" dirty="0"/>
            <a:t>Calculations not dependent on income</a:t>
          </a:r>
        </a:p>
      </dgm:t>
    </dgm:pt>
    <dgm:pt modelId="{2E5CC6F0-93CC-48EC-B90A-46E08F43CA41}" type="parTrans" cxnId="{A2F8F124-9170-49E0-B6DC-000EF95C8894}">
      <dgm:prSet/>
      <dgm:spPr/>
      <dgm:t>
        <a:bodyPr/>
        <a:lstStyle/>
        <a:p>
          <a:endParaRPr lang="en-US"/>
        </a:p>
      </dgm:t>
    </dgm:pt>
    <dgm:pt modelId="{16B4686B-F67C-4A46-8971-6C09FF558ACB}" type="sibTrans" cxnId="{A2F8F124-9170-49E0-B6DC-000EF95C8894}">
      <dgm:prSet/>
      <dgm:spPr/>
      <dgm:t>
        <a:bodyPr/>
        <a:lstStyle/>
        <a:p>
          <a:endParaRPr lang="en-US"/>
        </a:p>
      </dgm:t>
    </dgm:pt>
    <dgm:pt modelId="{51109F2E-A2CB-468B-B95D-108806F3B42E}">
      <dgm:prSet/>
      <dgm:spPr/>
      <dgm:t>
        <a:bodyPr/>
        <a:lstStyle/>
        <a:p>
          <a:r>
            <a:rPr lang="en-US" dirty="0"/>
            <a:t>Automatically enrolled in this plan, if you don’t choose a plan</a:t>
          </a:r>
        </a:p>
      </dgm:t>
    </dgm:pt>
    <dgm:pt modelId="{B7E78AA3-F1BA-4E8B-84AB-03006E09D3D2}" type="parTrans" cxnId="{E1144DBF-0EFF-44AD-B4B9-566336121EE6}">
      <dgm:prSet/>
      <dgm:spPr/>
      <dgm:t>
        <a:bodyPr/>
        <a:lstStyle/>
        <a:p>
          <a:endParaRPr lang="en-US"/>
        </a:p>
      </dgm:t>
    </dgm:pt>
    <dgm:pt modelId="{0C9CF3C1-07E1-450B-82E9-3384FA688C27}" type="sibTrans" cxnId="{E1144DBF-0EFF-44AD-B4B9-566336121EE6}">
      <dgm:prSet/>
      <dgm:spPr/>
      <dgm:t>
        <a:bodyPr/>
        <a:lstStyle/>
        <a:p>
          <a:endParaRPr lang="en-US"/>
        </a:p>
      </dgm:t>
    </dgm:pt>
    <dgm:pt modelId="{98973A59-B0FE-443A-8566-56A9B435F287}">
      <dgm:prSet/>
      <dgm:spPr/>
      <dgm:t>
        <a:bodyPr/>
        <a:lstStyle/>
        <a:p>
          <a:r>
            <a:rPr lang="en-US" dirty="0"/>
            <a:t>Results in the highest monthly payment but the lowest cost over the life of the loan because less interest accrues for the period </a:t>
          </a:r>
        </a:p>
      </dgm:t>
    </dgm:pt>
    <dgm:pt modelId="{29D573E7-D92B-4E6A-9C4D-6DB445848935}" type="parTrans" cxnId="{342BA644-C83E-45D4-88DF-F19DEC2241BD}">
      <dgm:prSet/>
      <dgm:spPr/>
      <dgm:t>
        <a:bodyPr/>
        <a:lstStyle/>
        <a:p>
          <a:endParaRPr lang="en-US"/>
        </a:p>
      </dgm:t>
    </dgm:pt>
    <dgm:pt modelId="{8925346C-DF08-4871-AA6E-18CCFF26F990}" type="sibTrans" cxnId="{342BA644-C83E-45D4-88DF-F19DEC2241BD}">
      <dgm:prSet/>
      <dgm:spPr/>
      <dgm:t>
        <a:bodyPr/>
        <a:lstStyle/>
        <a:p>
          <a:endParaRPr lang="en-US"/>
        </a:p>
      </dgm:t>
    </dgm:pt>
    <dgm:pt modelId="{490343FF-7DF1-4844-84CB-2D4D44AE53B1}">
      <dgm:prSet/>
      <dgm:spPr/>
      <dgm:t>
        <a:bodyPr/>
        <a:lstStyle/>
        <a:p>
          <a:r>
            <a:rPr lang="en-US"/>
            <a:t>Not a good option for those seeking Public Service Loan Forgiveness (PSLF)</a:t>
          </a:r>
        </a:p>
      </dgm:t>
    </dgm:pt>
    <dgm:pt modelId="{3929633F-CBF4-43D1-B309-8FD5D9FD8BDE}" type="parTrans" cxnId="{C57D7CCF-3AF0-4DA1-932E-D76D0B26AF8D}">
      <dgm:prSet/>
      <dgm:spPr/>
      <dgm:t>
        <a:bodyPr/>
        <a:lstStyle/>
        <a:p>
          <a:endParaRPr lang="en-US"/>
        </a:p>
      </dgm:t>
    </dgm:pt>
    <dgm:pt modelId="{F6C1549C-A612-48C6-8365-309D5F9909E9}" type="sibTrans" cxnId="{C57D7CCF-3AF0-4DA1-932E-D76D0B26AF8D}">
      <dgm:prSet/>
      <dgm:spPr/>
      <dgm:t>
        <a:bodyPr/>
        <a:lstStyle/>
        <a:p>
          <a:endParaRPr lang="en-US"/>
        </a:p>
      </dgm:t>
    </dgm:pt>
    <dgm:pt modelId="{08DFAE86-7E56-4E0A-A11A-EE760AF4B6E6}" type="pres">
      <dgm:prSet presAssocID="{6E5304CB-AF94-4EB1-B73F-27B5E4D87130}" presName="linear" presStyleCnt="0">
        <dgm:presLayoutVars>
          <dgm:animLvl val="lvl"/>
          <dgm:resizeHandles val="exact"/>
        </dgm:presLayoutVars>
      </dgm:prSet>
      <dgm:spPr/>
    </dgm:pt>
    <dgm:pt modelId="{475967CA-B453-4E6A-9169-C5036F6A4D7F}" type="pres">
      <dgm:prSet presAssocID="{57BE353B-2662-443D-A163-29272428878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13A9D09-36FF-41BD-8206-1EA409A2623C}" type="pres">
      <dgm:prSet presAssocID="{D0FF3616-8B61-414B-98C4-CCB17D6B9F44}" presName="spacer" presStyleCnt="0"/>
      <dgm:spPr/>
    </dgm:pt>
    <dgm:pt modelId="{60EFC7B9-DA59-40B4-BC1C-DF47865384B7}" type="pres">
      <dgm:prSet presAssocID="{2630E71E-E8E6-425C-96B3-F2731564858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1210D8E-EDA5-4BFA-BB6B-ABF1535888DA}" type="pres">
      <dgm:prSet presAssocID="{6B020BFC-F899-441B-8431-FFFAC1EB7A7D}" presName="spacer" presStyleCnt="0"/>
      <dgm:spPr/>
    </dgm:pt>
    <dgm:pt modelId="{BAF9644D-2BC0-45EF-B7B0-5A7DFFC2F1AF}" type="pres">
      <dgm:prSet presAssocID="{D6E36897-BB36-4F27-B2A4-D0629E2AF4F8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DA4255B-6DFC-463B-89AC-0391BDBF12DD}" type="pres">
      <dgm:prSet presAssocID="{16B4686B-F67C-4A46-8971-6C09FF558ACB}" presName="spacer" presStyleCnt="0"/>
      <dgm:spPr/>
    </dgm:pt>
    <dgm:pt modelId="{082CD3AD-0AAE-4C53-A447-C1D80F872B00}" type="pres">
      <dgm:prSet presAssocID="{51109F2E-A2CB-468B-B95D-108806F3B42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56C0467F-3775-4D5B-8315-28AB0FD3E026}" type="pres">
      <dgm:prSet presAssocID="{0C9CF3C1-07E1-450B-82E9-3384FA688C27}" presName="spacer" presStyleCnt="0"/>
      <dgm:spPr/>
    </dgm:pt>
    <dgm:pt modelId="{8B5EBB56-61E4-4029-8023-55D81BE34284}" type="pres">
      <dgm:prSet presAssocID="{98973A59-B0FE-443A-8566-56A9B435F28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65ABAE6E-3FC3-4C98-89DA-57355DCF2A70}" type="pres">
      <dgm:prSet presAssocID="{8925346C-DF08-4871-AA6E-18CCFF26F990}" presName="spacer" presStyleCnt="0"/>
      <dgm:spPr/>
    </dgm:pt>
    <dgm:pt modelId="{4AD58364-8044-45F7-B17B-9F63160CC428}" type="pres">
      <dgm:prSet presAssocID="{490343FF-7DF1-4844-84CB-2D4D44AE53B1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1E8CBA03-4226-48D7-B6EA-1FAB025D4E7E}" srcId="{6E5304CB-AF94-4EB1-B73F-27B5E4D87130}" destId="{57BE353B-2662-443D-A163-292724288785}" srcOrd="0" destOrd="0" parTransId="{9EF5E956-E99F-49E8-9FA3-E4B32FDF1866}" sibTransId="{D0FF3616-8B61-414B-98C4-CCB17D6B9F44}"/>
    <dgm:cxn modelId="{4B5A8508-9B35-4801-82AB-1C1B942521B7}" type="presOf" srcId="{57BE353B-2662-443D-A163-292724288785}" destId="{475967CA-B453-4E6A-9169-C5036F6A4D7F}" srcOrd="0" destOrd="0" presId="urn:microsoft.com/office/officeart/2005/8/layout/vList2"/>
    <dgm:cxn modelId="{1FE71211-BB5F-4FE9-99DB-202EC3C9A5D2}" type="presOf" srcId="{6E5304CB-AF94-4EB1-B73F-27B5E4D87130}" destId="{08DFAE86-7E56-4E0A-A11A-EE760AF4B6E6}" srcOrd="0" destOrd="0" presId="urn:microsoft.com/office/officeart/2005/8/layout/vList2"/>
    <dgm:cxn modelId="{A2F8F124-9170-49E0-B6DC-000EF95C8894}" srcId="{6E5304CB-AF94-4EB1-B73F-27B5E4D87130}" destId="{D6E36897-BB36-4F27-B2A4-D0629E2AF4F8}" srcOrd="2" destOrd="0" parTransId="{2E5CC6F0-93CC-48EC-B90A-46E08F43CA41}" sibTransId="{16B4686B-F67C-4A46-8971-6C09FF558ACB}"/>
    <dgm:cxn modelId="{652A1E34-2647-4739-9237-6DA65D1E6EED}" type="presOf" srcId="{2630E71E-E8E6-425C-96B3-F27315648587}" destId="{60EFC7B9-DA59-40B4-BC1C-DF47865384B7}" srcOrd="0" destOrd="0" presId="urn:microsoft.com/office/officeart/2005/8/layout/vList2"/>
    <dgm:cxn modelId="{342BA644-C83E-45D4-88DF-F19DEC2241BD}" srcId="{6E5304CB-AF94-4EB1-B73F-27B5E4D87130}" destId="{98973A59-B0FE-443A-8566-56A9B435F287}" srcOrd="4" destOrd="0" parTransId="{29D573E7-D92B-4E6A-9C4D-6DB445848935}" sibTransId="{8925346C-DF08-4871-AA6E-18CCFF26F990}"/>
    <dgm:cxn modelId="{CA5AFA6B-A1AB-4F00-9769-8F43103522E7}" type="presOf" srcId="{98973A59-B0FE-443A-8566-56A9B435F287}" destId="{8B5EBB56-61E4-4029-8023-55D81BE34284}" srcOrd="0" destOrd="0" presId="urn:microsoft.com/office/officeart/2005/8/layout/vList2"/>
    <dgm:cxn modelId="{2CC4E26F-3710-430E-A53F-7D71FDFBAEC7}" type="presOf" srcId="{51109F2E-A2CB-468B-B95D-108806F3B42E}" destId="{082CD3AD-0AAE-4C53-A447-C1D80F872B00}" srcOrd="0" destOrd="0" presId="urn:microsoft.com/office/officeart/2005/8/layout/vList2"/>
    <dgm:cxn modelId="{0415E077-98EE-4FEA-953E-2CDB10A6B627}" type="presOf" srcId="{490343FF-7DF1-4844-84CB-2D4D44AE53B1}" destId="{4AD58364-8044-45F7-B17B-9F63160CC428}" srcOrd="0" destOrd="0" presId="urn:microsoft.com/office/officeart/2005/8/layout/vList2"/>
    <dgm:cxn modelId="{1A380394-0E21-4647-8297-4A7CDBEDBEFE}" srcId="{6E5304CB-AF94-4EB1-B73F-27B5E4D87130}" destId="{2630E71E-E8E6-425C-96B3-F27315648587}" srcOrd="1" destOrd="0" parTransId="{BAB1B449-69B6-4F31-9C21-B86566084602}" sibTransId="{6B020BFC-F899-441B-8431-FFFAC1EB7A7D}"/>
    <dgm:cxn modelId="{B2655DA1-9DB2-4169-9456-64295EC97D93}" type="presOf" srcId="{D6E36897-BB36-4F27-B2A4-D0629E2AF4F8}" destId="{BAF9644D-2BC0-45EF-B7B0-5A7DFFC2F1AF}" srcOrd="0" destOrd="0" presId="urn:microsoft.com/office/officeart/2005/8/layout/vList2"/>
    <dgm:cxn modelId="{E1144DBF-0EFF-44AD-B4B9-566336121EE6}" srcId="{6E5304CB-AF94-4EB1-B73F-27B5E4D87130}" destId="{51109F2E-A2CB-468B-B95D-108806F3B42E}" srcOrd="3" destOrd="0" parTransId="{B7E78AA3-F1BA-4E8B-84AB-03006E09D3D2}" sibTransId="{0C9CF3C1-07E1-450B-82E9-3384FA688C27}"/>
    <dgm:cxn modelId="{C57D7CCF-3AF0-4DA1-932E-D76D0B26AF8D}" srcId="{6E5304CB-AF94-4EB1-B73F-27B5E4D87130}" destId="{490343FF-7DF1-4844-84CB-2D4D44AE53B1}" srcOrd="5" destOrd="0" parTransId="{3929633F-CBF4-43D1-B309-8FD5D9FD8BDE}" sibTransId="{F6C1549C-A612-48C6-8365-309D5F9909E9}"/>
    <dgm:cxn modelId="{3BAA871D-8FB5-43FF-AFDA-00110837183C}" type="presParOf" srcId="{08DFAE86-7E56-4E0A-A11A-EE760AF4B6E6}" destId="{475967CA-B453-4E6A-9169-C5036F6A4D7F}" srcOrd="0" destOrd="0" presId="urn:microsoft.com/office/officeart/2005/8/layout/vList2"/>
    <dgm:cxn modelId="{74FF193D-C0C4-44F0-94BE-0BEBCD240DFD}" type="presParOf" srcId="{08DFAE86-7E56-4E0A-A11A-EE760AF4B6E6}" destId="{C13A9D09-36FF-41BD-8206-1EA409A2623C}" srcOrd="1" destOrd="0" presId="urn:microsoft.com/office/officeart/2005/8/layout/vList2"/>
    <dgm:cxn modelId="{80744630-81F0-4E7D-9A71-12ACC294836A}" type="presParOf" srcId="{08DFAE86-7E56-4E0A-A11A-EE760AF4B6E6}" destId="{60EFC7B9-DA59-40B4-BC1C-DF47865384B7}" srcOrd="2" destOrd="0" presId="urn:microsoft.com/office/officeart/2005/8/layout/vList2"/>
    <dgm:cxn modelId="{087E8E61-A930-492E-865A-D6ECC17D5B34}" type="presParOf" srcId="{08DFAE86-7E56-4E0A-A11A-EE760AF4B6E6}" destId="{31210D8E-EDA5-4BFA-BB6B-ABF1535888DA}" srcOrd="3" destOrd="0" presId="urn:microsoft.com/office/officeart/2005/8/layout/vList2"/>
    <dgm:cxn modelId="{35B74125-BAE1-46A5-A824-B48ECA9BB1C4}" type="presParOf" srcId="{08DFAE86-7E56-4E0A-A11A-EE760AF4B6E6}" destId="{BAF9644D-2BC0-45EF-B7B0-5A7DFFC2F1AF}" srcOrd="4" destOrd="0" presId="urn:microsoft.com/office/officeart/2005/8/layout/vList2"/>
    <dgm:cxn modelId="{DFF07EBF-F010-4092-BAB1-A78DBC0144C6}" type="presParOf" srcId="{08DFAE86-7E56-4E0A-A11A-EE760AF4B6E6}" destId="{1DA4255B-6DFC-463B-89AC-0391BDBF12DD}" srcOrd="5" destOrd="0" presId="urn:microsoft.com/office/officeart/2005/8/layout/vList2"/>
    <dgm:cxn modelId="{5D34F850-5717-499A-9975-63E051DDA552}" type="presParOf" srcId="{08DFAE86-7E56-4E0A-A11A-EE760AF4B6E6}" destId="{082CD3AD-0AAE-4C53-A447-C1D80F872B00}" srcOrd="6" destOrd="0" presId="urn:microsoft.com/office/officeart/2005/8/layout/vList2"/>
    <dgm:cxn modelId="{E7E2CB3F-C641-40C4-93CC-050E3BD63C5F}" type="presParOf" srcId="{08DFAE86-7E56-4E0A-A11A-EE760AF4B6E6}" destId="{56C0467F-3775-4D5B-8315-28AB0FD3E026}" srcOrd="7" destOrd="0" presId="urn:microsoft.com/office/officeart/2005/8/layout/vList2"/>
    <dgm:cxn modelId="{F1F3CBB9-DDD2-469D-836E-88BA68DB4895}" type="presParOf" srcId="{08DFAE86-7E56-4E0A-A11A-EE760AF4B6E6}" destId="{8B5EBB56-61E4-4029-8023-55D81BE34284}" srcOrd="8" destOrd="0" presId="urn:microsoft.com/office/officeart/2005/8/layout/vList2"/>
    <dgm:cxn modelId="{52D22FA5-695D-41B8-9FA1-7979434C9DD9}" type="presParOf" srcId="{08DFAE86-7E56-4E0A-A11A-EE760AF4B6E6}" destId="{65ABAE6E-3FC3-4C98-89DA-57355DCF2A70}" srcOrd="9" destOrd="0" presId="urn:microsoft.com/office/officeart/2005/8/layout/vList2"/>
    <dgm:cxn modelId="{468CD9C3-D038-4461-917B-469A24B41127}" type="presParOf" srcId="{08DFAE86-7E56-4E0A-A11A-EE760AF4B6E6}" destId="{4AD58364-8044-45F7-B17B-9F63160CC42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7CAC72-627F-4BE7-BC3F-5D30A412028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1AB9308-97DA-4354-8D9A-F9384F6A847F}">
      <dgm:prSet/>
      <dgm:spPr/>
      <dgm:t>
        <a:bodyPr/>
        <a:lstStyle/>
        <a:p>
          <a:r>
            <a:rPr lang="en-US"/>
            <a:t>120 payments (up to 10 years)</a:t>
          </a:r>
        </a:p>
      </dgm:t>
    </dgm:pt>
    <dgm:pt modelId="{4411EA9C-42A1-476C-9EF8-A00BDF3761C1}" type="parTrans" cxnId="{57E511D6-79AA-4E20-AFF0-B3DBE76F26DB}">
      <dgm:prSet/>
      <dgm:spPr/>
      <dgm:t>
        <a:bodyPr/>
        <a:lstStyle/>
        <a:p>
          <a:endParaRPr lang="en-US"/>
        </a:p>
      </dgm:t>
    </dgm:pt>
    <dgm:pt modelId="{D664A7D6-9978-4E2D-9507-352A157892CA}" type="sibTrans" cxnId="{57E511D6-79AA-4E20-AFF0-B3DBE76F26DB}">
      <dgm:prSet/>
      <dgm:spPr/>
      <dgm:t>
        <a:bodyPr/>
        <a:lstStyle/>
        <a:p>
          <a:endParaRPr lang="en-US"/>
        </a:p>
      </dgm:t>
    </dgm:pt>
    <dgm:pt modelId="{E9F86FE7-7BE1-4F47-B1F1-2D58D1EBC3D1}">
      <dgm:prSet/>
      <dgm:spPr/>
      <dgm:t>
        <a:bodyPr/>
        <a:lstStyle/>
        <a:p>
          <a:r>
            <a:rPr lang="en-US"/>
            <a:t>This plan is for borrowers who expect their incomes to rise over time</a:t>
          </a:r>
        </a:p>
      </dgm:t>
    </dgm:pt>
    <dgm:pt modelId="{99DA3950-7648-47E6-8CBC-ABD5F6091AE3}" type="parTrans" cxnId="{61F4CF03-9701-4A9D-B783-1BD672AE7F3C}">
      <dgm:prSet/>
      <dgm:spPr/>
      <dgm:t>
        <a:bodyPr/>
        <a:lstStyle/>
        <a:p>
          <a:endParaRPr lang="en-US"/>
        </a:p>
      </dgm:t>
    </dgm:pt>
    <dgm:pt modelId="{0E481AC3-FCF9-418E-A31F-950F0EE7AEE6}" type="sibTrans" cxnId="{61F4CF03-9701-4A9D-B783-1BD672AE7F3C}">
      <dgm:prSet/>
      <dgm:spPr/>
      <dgm:t>
        <a:bodyPr/>
        <a:lstStyle/>
        <a:p>
          <a:endParaRPr lang="en-US"/>
        </a:p>
      </dgm:t>
    </dgm:pt>
    <dgm:pt modelId="{4E532A17-86BA-4490-9057-FE87D6E46DED}">
      <dgm:prSet/>
      <dgm:spPr/>
      <dgm:t>
        <a:bodyPr/>
        <a:lstStyle/>
        <a:p>
          <a:r>
            <a:rPr lang="en-US"/>
            <a:t>Payments start off low and increase every two years</a:t>
          </a:r>
        </a:p>
      </dgm:t>
    </dgm:pt>
    <dgm:pt modelId="{71382416-5323-4959-A03A-6FC79B9F7E32}" type="parTrans" cxnId="{426C656A-EE35-4C99-BD2D-7B8FCE8330C7}">
      <dgm:prSet/>
      <dgm:spPr/>
      <dgm:t>
        <a:bodyPr/>
        <a:lstStyle/>
        <a:p>
          <a:endParaRPr lang="en-US"/>
        </a:p>
      </dgm:t>
    </dgm:pt>
    <dgm:pt modelId="{C2052D53-356A-4D52-ADE5-13524D7E63FA}" type="sibTrans" cxnId="{426C656A-EE35-4C99-BD2D-7B8FCE8330C7}">
      <dgm:prSet/>
      <dgm:spPr/>
      <dgm:t>
        <a:bodyPr/>
        <a:lstStyle/>
        <a:p>
          <a:endParaRPr lang="en-US"/>
        </a:p>
      </dgm:t>
    </dgm:pt>
    <dgm:pt modelId="{44CEB186-97CC-4124-B2C5-E41A5A96F2F3}">
      <dgm:prSet/>
      <dgm:spPr/>
      <dgm:t>
        <a:bodyPr/>
        <a:lstStyle/>
        <a:p>
          <a:r>
            <a:rPr lang="en-US"/>
            <a:t>You will pay more over time than under the standard repayment plan</a:t>
          </a:r>
        </a:p>
      </dgm:t>
    </dgm:pt>
    <dgm:pt modelId="{F72CCEE9-6297-4FCB-9D73-3B1AE7A4E228}" type="parTrans" cxnId="{EBB776C0-3567-4D65-85A1-9A43682A984E}">
      <dgm:prSet/>
      <dgm:spPr/>
      <dgm:t>
        <a:bodyPr/>
        <a:lstStyle/>
        <a:p>
          <a:endParaRPr lang="en-US"/>
        </a:p>
      </dgm:t>
    </dgm:pt>
    <dgm:pt modelId="{0E36B6CA-94FB-4D44-B860-DD8168D1D82D}" type="sibTrans" cxnId="{EBB776C0-3567-4D65-85A1-9A43682A984E}">
      <dgm:prSet/>
      <dgm:spPr/>
      <dgm:t>
        <a:bodyPr/>
        <a:lstStyle/>
        <a:p>
          <a:endParaRPr lang="en-US"/>
        </a:p>
      </dgm:t>
    </dgm:pt>
    <dgm:pt modelId="{366BCF6E-FF9C-4458-AB64-80DCADFC3767}">
      <dgm:prSet/>
      <dgm:spPr/>
      <dgm:t>
        <a:bodyPr/>
        <a:lstStyle/>
        <a:p>
          <a:r>
            <a:rPr lang="en-US" dirty="0"/>
            <a:t>Generally, not a qualifying repayment plan for PSLF</a:t>
          </a:r>
        </a:p>
      </dgm:t>
    </dgm:pt>
    <dgm:pt modelId="{A93C50B0-8665-4B81-9CD6-C4F64B897440}" type="parTrans" cxnId="{86FB5AB5-DBCA-4348-9AC0-72FD6E700D6E}">
      <dgm:prSet/>
      <dgm:spPr/>
      <dgm:t>
        <a:bodyPr/>
        <a:lstStyle/>
        <a:p>
          <a:endParaRPr lang="en-US"/>
        </a:p>
      </dgm:t>
    </dgm:pt>
    <dgm:pt modelId="{8F2926B1-F227-487E-A295-4EAFADF854BE}" type="sibTrans" cxnId="{86FB5AB5-DBCA-4348-9AC0-72FD6E700D6E}">
      <dgm:prSet/>
      <dgm:spPr/>
      <dgm:t>
        <a:bodyPr/>
        <a:lstStyle/>
        <a:p>
          <a:endParaRPr lang="en-US"/>
        </a:p>
      </dgm:t>
    </dgm:pt>
    <dgm:pt modelId="{6FB45F4B-ACD6-442E-A83C-706DA2D777D3}" type="pres">
      <dgm:prSet presAssocID="{5B7CAC72-627F-4BE7-BC3F-5D30A412028D}" presName="linear" presStyleCnt="0">
        <dgm:presLayoutVars>
          <dgm:animLvl val="lvl"/>
          <dgm:resizeHandles val="exact"/>
        </dgm:presLayoutVars>
      </dgm:prSet>
      <dgm:spPr/>
    </dgm:pt>
    <dgm:pt modelId="{67690DFC-C4F4-4832-9911-7720EF15B46D}" type="pres">
      <dgm:prSet presAssocID="{21AB9308-97DA-4354-8D9A-F9384F6A847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DB7D473-E033-47B3-8BE9-27241E5CC5C0}" type="pres">
      <dgm:prSet presAssocID="{D664A7D6-9978-4E2D-9507-352A157892CA}" presName="spacer" presStyleCnt="0"/>
      <dgm:spPr/>
    </dgm:pt>
    <dgm:pt modelId="{46AE158F-8BF2-4D60-9A3F-565283BC637B}" type="pres">
      <dgm:prSet presAssocID="{E9F86FE7-7BE1-4F47-B1F1-2D58D1EBC3D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D49CF63-9952-4577-A651-8A4B70D18795}" type="pres">
      <dgm:prSet presAssocID="{0E481AC3-FCF9-418E-A31F-950F0EE7AEE6}" presName="spacer" presStyleCnt="0"/>
      <dgm:spPr/>
    </dgm:pt>
    <dgm:pt modelId="{323C5A3F-DFFC-40BA-8899-1DF7B8309739}" type="pres">
      <dgm:prSet presAssocID="{4E532A17-86BA-4490-9057-FE87D6E46DE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FC637AE-2092-47AE-8164-1ECEAD7E53C2}" type="pres">
      <dgm:prSet presAssocID="{C2052D53-356A-4D52-ADE5-13524D7E63FA}" presName="spacer" presStyleCnt="0"/>
      <dgm:spPr/>
    </dgm:pt>
    <dgm:pt modelId="{B48FD8B3-385A-4A2F-93CA-CE0758B87D8D}" type="pres">
      <dgm:prSet presAssocID="{44CEB186-97CC-4124-B2C5-E41A5A96F2F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6E8988B-D330-49DD-A2D1-631AE3E81415}" type="pres">
      <dgm:prSet presAssocID="{0E36B6CA-94FB-4D44-B860-DD8168D1D82D}" presName="spacer" presStyleCnt="0"/>
      <dgm:spPr/>
    </dgm:pt>
    <dgm:pt modelId="{8D92C63F-C9A9-4C8D-B47E-D8FB2B6C00F3}" type="pres">
      <dgm:prSet presAssocID="{366BCF6E-FF9C-4458-AB64-80DCADFC3767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1F4CF03-9701-4A9D-B783-1BD672AE7F3C}" srcId="{5B7CAC72-627F-4BE7-BC3F-5D30A412028D}" destId="{E9F86FE7-7BE1-4F47-B1F1-2D58D1EBC3D1}" srcOrd="1" destOrd="0" parTransId="{99DA3950-7648-47E6-8CBC-ABD5F6091AE3}" sibTransId="{0E481AC3-FCF9-418E-A31F-950F0EE7AEE6}"/>
    <dgm:cxn modelId="{3AF03F18-EFEB-4BFB-951E-1FCC95CBC35F}" type="presOf" srcId="{E9F86FE7-7BE1-4F47-B1F1-2D58D1EBC3D1}" destId="{46AE158F-8BF2-4D60-9A3F-565283BC637B}" srcOrd="0" destOrd="0" presId="urn:microsoft.com/office/officeart/2005/8/layout/vList2"/>
    <dgm:cxn modelId="{42892B21-8874-4178-A38E-BFE725E33B0F}" type="presOf" srcId="{4E532A17-86BA-4490-9057-FE87D6E46DED}" destId="{323C5A3F-DFFC-40BA-8899-1DF7B8309739}" srcOrd="0" destOrd="0" presId="urn:microsoft.com/office/officeart/2005/8/layout/vList2"/>
    <dgm:cxn modelId="{426C656A-EE35-4C99-BD2D-7B8FCE8330C7}" srcId="{5B7CAC72-627F-4BE7-BC3F-5D30A412028D}" destId="{4E532A17-86BA-4490-9057-FE87D6E46DED}" srcOrd="2" destOrd="0" parTransId="{71382416-5323-4959-A03A-6FC79B9F7E32}" sibTransId="{C2052D53-356A-4D52-ADE5-13524D7E63FA}"/>
    <dgm:cxn modelId="{5FAA274F-3A3A-4AF9-A642-29FBC9752D23}" type="presOf" srcId="{366BCF6E-FF9C-4458-AB64-80DCADFC3767}" destId="{8D92C63F-C9A9-4C8D-B47E-D8FB2B6C00F3}" srcOrd="0" destOrd="0" presId="urn:microsoft.com/office/officeart/2005/8/layout/vList2"/>
    <dgm:cxn modelId="{2C6E3FA7-A50E-4DAE-B5A6-71BEF5EDC2C5}" type="presOf" srcId="{5B7CAC72-627F-4BE7-BC3F-5D30A412028D}" destId="{6FB45F4B-ACD6-442E-A83C-706DA2D777D3}" srcOrd="0" destOrd="0" presId="urn:microsoft.com/office/officeart/2005/8/layout/vList2"/>
    <dgm:cxn modelId="{86FB5AB5-DBCA-4348-9AC0-72FD6E700D6E}" srcId="{5B7CAC72-627F-4BE7-BC3F-5D30A412028D}" destId="{366BCF6E-FF9C-4458-AB64-80DCADFC3767}" srcOrd="4" destOrd="0" parTransId="{A93C50B0-8665-4B81-9CD6-C4F64B897440}" sibTransId="{8F2926B1-F227-487E-A295-4EAFADF854BE}"/>
    <dgm:cxn modelId="{EBB776C0-3567-4D65-85A1-9A43682A984E}" srcId="{5B7CAC72-627F-4BE7-BC3F-5D30A412028D}" destId="{44CEB186-97CC-4124-B2C5-E41A5A96F2F3}" srcOrd="3" destOrd="0" parTransId="{F72CCEE9-6297-4FCB-9D73-3B1AE7A4E228}" sibTransId="{0E36B6CA-94FB-4D44-B860-DD8168D1D82D}"/>
    <dgm:cxn modelId="{FC0D72CD-2C73-4B47-9704-B61BCD94999C}" type="presOf" srcId="{21AB9308-97DA-4354-8D9A-F9384F6A847F}" destId="{67690DFC-C4F4-4832-9911-7720EF15B46D}" srcOrd="0" destOrd="0" presId="urn:microsoft.com/office/officeart/2005/8/layout/vList2"/>
    <dgm:cxn modelId="{57E511D6-79AA-4E20-AFF0-B3DBE76F26DB}" srcId="{5B7CAC72-627F-4BE7-BC3F-5D30A412028D}" destId="{21AB9308-97DA-4354-8D9A-F9384F6A847F}" srcOrd="0" destOrd="0" parTransId="{4411EA9C-42A1-476C-9EF8-A00BDF3761C1}" sibTransId="{D664A7D6-9978-4E2D-9507-352A157892CA}"/>
    <dgm:cxn modelId="{101D93E1-0970-4A4E-A092-075C33EE892D}" type="presOf" srcId="{44CEB186-97CC-4124-B2C5-E41A5A96F2F3}" destId="{B48FD8B3-385A-4A2F-93CA-CE0758B87D8D}" srcOrd="0" destOrd="0" presId="urn:microsoft.com/office/officeart/2005/8/layout/vList2"/>
    <dgm:cxn modelId="{977CA0F6-80B7-412E-A568-2E26874FCA58}" type="presParOf" srcId="{6FB45F4B-ACD6-442E-A83C-706DA2D777D3}" destId="{67690DFC-C4F4-4832-9911-7720EF15B46D}" srcOrd="0" destOrd="0" presId="urn:microsoft.com/office/officeart/2005/8/layout/vList2"/>
    <dgm:cxn modelId="{90696976-4DD9-4673-93B8-560DF1F03363}" type="presParOf" srcId="{6FB45F4B-ACD6-442E-A83C-706DA2D777D3}" destId="{2DB7D473-E033-47B3-8BE9-27241E5CC5C0}" srcOrd="1" destOrd="0" presId="urn:microsoft.com/office/officeart/2005/8/layout/vList2"/>
    <dgm:cxn modelId="{BA113BAA-5F36-473B-B819-DAE1B5D42697}" type="presParOf" srcId="{6FB45F4B-ACD6-442E-A83C-706DA2D777D3}" destId="{46AE158F-8BF2-4D60-9A3F-565283BC637B}" srcOrd="2" destOrd="0" presId="urn:microsoft.com/office/officeart/2005/8/layout/vList2"/>
    <dgm:cxn modelId="{94E5C6A3-35D9-4872-B6A0-168B5C5F4227}" type="presParOf" srcId="{6FB45F4B-ACD6-442E-A83C-706DA2D777D3}" destId="{ED49CF63-9952-4577-A651-8A4B70D18795}" srcOrd="3" destOrd="0" presId="urn:microsoft.com/office/officeart/2005/8/layout/vList2"/>
    <dgm:cxn modelId="{8955503E-8C75-4EDF-B864-A5DB08EFC790}" type="presParOf" srcId="{6FB45F4B-ACD6-442E-A83C-706DA2D777D3}" destId="{323C5A3F-DFFC-40BA-8899-1DF7B8309739}" srcOrd="4" destOrd="0" presId="urn:microsoft.com/office/officeart/2005/8/layout/vList2"/>
    <dgm:cxn modelId="{E78AAB37-A22C-4A14-BECC-7CA8574C392C}" type="presParOf" srcId="{6FB45F4B-ACD6-442E-A83C-706DA2D777D3}" destId="{6FC637AE-2092-47AE-8164-1ECEAD7E53C2}" srcOrd="5" destOrd="0" presId="urn:microsoft.com/office/officeart/2005/8/layout/vList2"/>
    <dgm:cxn modelId="{97E7C29E-5925-41F3-94C0-E8879EA164D3}" type="presParOf" srcId="{6FB45F4B-ACD6-442E-A83C-706DA2D777D3}" destId="{B48FD8B3-385A-4A2F-93CA-CE0758B87D8D}" srcOrd="6" destOrd="0" presId="urn:microsoft.com/office/officeart/2005/8/layout/vList2"/>
    <dgm:cxn modelId="{7CDED80E-488E-4445-85CF-D26ED589D24D}" type="presParOf" srcId="{6FB45F4B-ACD6-442E-A83C-706DA2D777D3}" destId="{96E8988B-D330-49DD-A2D1-631AE3E81415}" srcOrd="7" destOrd="0" presId="urn:microsoft.com/office/officeart/2005/8/layout/vList2"/>
    <dgm:cxn modelId="{B39E3ECC-2AC1-4D2D-B125-C58C91E03E4F}" type="presParOf" srcId="{6FB45F4B-ACD6-442E-A83C-706DA2D777D3}" destId="{8D92C63F-C9A9-4C8D-B47E-D8FB2B6C00F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40C1FA-3A54-4143-8AC1-9570286FC8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DDD55B-71C9-4412-A502-0E6F5BF13AF2}">
      <dgm:prSet custT="1"/>
      <dgm:spPr/>
      <dgm:t>
        <a:bodyPr/>
        <a:lstStyle/>
        <a:p>
          <a:r>
            <a:rPr lang="en-US" sz="2000" dirty="0"/>
            <a:t>Up to 25 years</a:t>
          </a:r>
        </a:p>
      </dgm:t>
    </dgm:pt>
    <dgm:pt modelId="{549A5A22-1046-4769-A2AE-DF34DD172AAF}" type="parTrans" cxnId="{1273220F-629E-4D99-B93D-C950244B35F4}">
      <dgm:prSet/>
      <dgm:spPr/>
      <dgm:t>
        <a:bodyPr/>
        <a:lstStyle/>
        <a:p>
          <a:endParaRPr lang="en-US"/>
        </a:p>
      </dgm:t>
    </dgm:pt>
    <dgm:pt modelId="{A3D5AF39-28C4-41EF-AD7B-C2B50F7E415B}" type="sibTrans" cxnId="{1273220F-629E-4D99-B93D-C950244B35F4}">
      <dgm:prSet/>
      <dgm:spPr/>
      <dgm:t>
        <a:bodyPr/>
        <a:lstStyle/>
        <a:p>
          <a:endParaRPr lang="en-US"/>
        </a:p>
      </dgm:t>
    </dgm:pt>
    <dgm:pt modelId="{AB111F79-4ABA-4A2C-AE44-B380B5B6A008}">
      <dgm:prSet custT="1"/>
      <dgm:spPr/>
      <dgm:t>
        <a:bodyPr/>
        <a:lstStyle/>
        <a:p>
          <a:r>
            <a:rPr lang="en-US" sz="2000" dirty="0"/>
            <a:t>This plan is available to borrowers with higher debt, more than $30,000 in federal loans. </a:t>
          </a:r>
        </a:p>
      </dgm:t>
    </dgm:pt>
    <dgm:pt modelId="{103B4367-6AD8-4F1D-9398-3D12916399FD}" type="parTrans" cxnId="{BF19FAAA-C2C2-437D-A486-7A21544820A4}">
      <dgm:prSet/>
      <dgm:spPr/>
      <dgm:t>
        <a:bodyPr/>
        <a:lstStyle/>
        <a:p>
          <a:endParaRPr lang="en-US"/>
        </a:p>
      </dgm:t>
    </dgm:pt>
    <dgm:pt modelId="{80D9F8E3-8F6B-42BA-81BC-1DFDF83D56BC}" type="sibTrans" cxnId="{BF19FAAA-C2C2-437D-A486-7A21544820A4}">
      <dgm:prSet/>
      <dgm:spPr/>
      <dgm:t>
        <a:bodyPr/>
        <a:lstStyle/>
        <a:p>
          <a:endParaRPr lang="en-US"/>
        </a:p>
      </dgm:t>
    </dgm:pt>
    <dgm:pt modelId="{5428BD08-A38E-4A7D-982A-2130927C1BC7}">
      <dgm:prSet/>
      <dgm:spPr/>
      <dgm:t>
        <a:bodyPr/>
        <a:lstStyle/>
        <a:p>
          <a:r>
            <a:rPr lang="en-US" dirty="0"/>
            <a:t>Payments may be fixed or graduated to ensure the loans are paid off within 25 years</a:t>
          </a:r>
        </a:p>
      </dgm:t>
    </dgm:pt>
    <dgm:pt modelId="{F93048B9-D86A-4ED8-80E2-472B85D3B851}" type="parTrans" cxnId="{775BF6B5-C252-4805-AC8D-2FA47A01EC40}">
      <dgm:prSet/>
      <dgm:spPr/>
      <dgm:t>
        <a:bodyPr/>
        <a:lstStyle/>
        <a:p>
          <a:endParaRPr lang="en-US"/>
        </a:p>
      </dgm:t>
    </dgm:pt>
    <dgm:pt modelId="{F20B2D74-FFD5-4894-9E3C-64DF13E284DC}" type="sibTrans" cxnId="{775BF6B5-C252-4805-AC8D-2FA47A01EC40}">
      <dgm:prSet/>
      <dgm:spPr/>
      <dgm:t>
        <a:bodyPr/>
        <a:lstStyle/>
        <a:p>
          <a:endParaRPr lang="en-US"/>
        </a:p>
      </dgm:t>
    </dgm:pt>
    <dgm:pt modelId="{D74F9523-57FE-4F4B-9B49-B92733FE6383}">
      <dgm:prSet/>
      <dgm:spPr/>
      <dgm:t>
        <a:bodyPr/>
        <a:lstStyle/>
        <a:p>
          <a:r>
            <a:rPr lang="en-US" dirty="0"/>
            <a:t>You may pay more interest over time, but your monthly payments will be smaller</a:t>
          </a:r>
        </a:p>
      </dgm:t>
    </dgm:pt>
    <dgm:pt modelId="{0D9406BF-2FBF-4B4E-9D10-9BD98A774080}" type="parTrans" cxnId="{C0EB0692-C9A6-45D7-A80B-8AF443363034}">
      <dgm:prSet/>
      <dgm:spPr/>
      <dgm:t>
        <a:bodyPr/>
        <a:lstStyle/>
        <a:p>
          <a:endParaRPr lang="en-US"/>
        </a:p>
      </dgm:t>
    </dgm:pt>
    <dgm:pt modelId="{1AB1FD04-131B-4E87-8873-0963D8739222}" type="sibTrans" cxnId="{C0EB0692-C9A6-45D7-A80B-8AF443363034}">
      <dgm:prSet/>
      <dgm:spPr/>
      <dgm:t>
        <a:bodyPr/>
        <a:lstStyle/>
        <a:p>
          <a:endParaRPr lang="en-US"/>
        </a:p>
      </dgm:t>
    </dgm:pt>
    <dgm:pt modelId="{22A4E350-EBE7-4633-B3FB-F2026BD8AD59}">
      <dgm:prSet/>
      <dgm:spPr/>
      <dgm:t>
        <a:bodyPr/>
        <a:lstStyle/>
        <a:p>
          <a:r>
            <a:rPr lang="en-US" dirty="0"/>
            <a:t>Not a qualifying repayment plan for PSLF</a:t>
          </a:r>
        </a:p>
      </dgm:t>
    </dgm:pt>
    <dgm:pt modelId="{4CB05D97-46FB-4C5C-A6B7-BA7F0E89DD65}" type="parTrans" cxnId="{D0F5F7F6-C05C-4A98-B897-1B0622740698}">
      <dgm:prSet/>
      <dgm:spPr/>
      <dgm:t>
        <a:bodyPr/>
        <a:lstStyle/>
        <a:p>
          <a:endParaRPr lang="en-US"/>
        </a:p>
      </dgm:t>
    </dgm:pt>
    <dgm:pt modelId="{D6F37D4B-0D90-4BAF-86AA-E3B0151E7E3B}" type="sibTrans" cxnId="{D0F5F7F6-C05C-4A98-B897-1B0622740698}">
      <dgm:prSet/>
      <dgm:spPr/>
      <dgm:t>
        <a:bodyPr/>
        <a:lstStyle/>
        <a:p>
          <a:endParaRPr lang="en-US"/>
        </a:p>
      </dgm:t>
    </dgm:pt>
    <dgm:pt modelId="{B07139E7-751A-4078-A87B-1845F2FCC154}" type="pres">
      <dgm:prSet presAssocID="{DE40C1FA-3A54-4143-8AC1-9570286FC8B1}" presName="linear" presStyleCnt="0">
        <dgm:presLayoutVars>
          <dgm:animLvl val="lvl"/>
          <dgm:resizeHandles val="exact"/>
        </dgm:presLayoutVars>
      </dgm:prSet>
      <dgm:spPr/>
    </dgm:pt>
    <dgm:pt modelId="{C43416AC-D32D-4961-88BE-D7F3B5A50B24}" type="pres">
      <dgm:prSet presAssocID="{72DDD55B-71C9-4412-A502-0E6F5BF13AF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DB74FFC-43EF-49B9-BF40-959872BF9E8A}" type="pres">
      <dgm:prSet presAssocID="{A3D5AF39-28C4-41EF-AD7B-C2B50F7E415B}" presName="spacer" presStyleCnt="0"/>
      <dgm:spPr/>
    </dgm:pt>
    <dgm:pt modelId="{218786D2-9621-487C-B0B5-68951E7E2F08}" type="pres">
      <dgm:prSet presAssocID="{AB111F79-4ABA-4A2C-AE44-B380B5B6A00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40E3F3A-B40A-476B-A1EE-11DC52BF924B}" type="pres">
      <dgm:prSet presAssocID="{80D9F8E3-8F6B-42BA-81BC-1DFDF83D56BC}" presName="spacer" presStyleCnt="0"/>
      <dgm:spPr/>
    </dgm:pt>
    <dgm:pt modelId="{22984DC8-03B9-4738-B291-0EA087EBFE63}" type="pres">
      <dgm:prSet presAssocID="{5428BD08-A38E-4A7D-982A-2130927C1BC7}" presName="parentText" presStyleLbl="node1" presStyleIdx="2" presStyleCnt="5" custScaleY="96783">
        <dgm:presLayoutVars>
          <dgm:chMax val="0"/>
          <dgm:bulletEnabled val="1"/>
        </dgm:presLayoutVars>
      </dgm:prSet>
      <dgm:spPr/>
    </dgm:pt>
    <dgm:pt modelId="{AD210716-8F8C-410C-BC53-ED367EA5D535}" type="pres">
      <dgm:prSet presAssocID="{F20B2D74-FFD5-4894-9E3C-64DF13E284DC}" presName="spacer" presStyleCnt="0"/>
      <dgm:spPr/>
    </dgm:pt>
    <dgm:pt modelId="{A0380F76-7E76-4142-9BD8-D2D21306480E}" type="pres">
      <dgm:prSet presAssocID="{D74F9523-57FE-4F4B-9B49-B92733FE638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9AEBF16-F481-4168-ABFE-F816F6D09C6A}" type="pres">
      <dgm:prSet presAssocID="{1AB1FD04-131B-4E87-8873-0963D8739222}" presName="spacer" presStyleCnt="0"/>
      <dgm:spPr/>
    </dgm:pt>
    <dgm:pt modelId="{4B592ADC-78CB-48CE-9206-AF177113EF58}" type="pres">
      <dgm:prSet presAssocID="{22A4E350-EBE7-4633-B3FB-F2026BD8AD5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273220F-629E-4D99-B93D-C950244B35F4}" srcId="{DE40C1FA-3A54-4143-8AC1-9570286FC8B1}" destId="{72DDD55B-71C9-4412-A502-0E6F5BF13AF2}" srcOrd="0" destOrd="0" parTransId="{549A5A22-1046-4769-A2AE-DF34DD172AAF}" sibTransId="{A3D5AF39-28C4-41EF-AD7B-C2B50F7E415B}"/>
    <dgm:cxn modelId="{4830221D-F268-4F5F-B700-2F6B19E9F036}" type="presOf" srcId="{72DDD55B-71C9-4412-A502-0E6F5BF13AF2}" destId="{C43416AC-D32D-4961-88BE-D7F3B5A50B24}" srcOrd="0" destOrd="0" presId="urn:microsoft.com/office/officeart/2005/8/layout/vList2"/>
    <dgm:cxn modelId="{F75F3238-394F-447F-93D6-5512E520C9CE}" type="presOf" srcId="{DE40C1FA-3A54-4143-8AC1-9570286FC8B1}" destId="{B07139E7-751A-4078-A87B-1845F2FCC154}" srcOrd="0" destOrd="0" presId="urn:microsoft.com/office/officeart/2005/8/layout/vList2"/>
    <dgm:cxn modelId="{19E3A279-0644-40B2-AC66-3D054FED4736}" type="presOf" srcId="{AB111F79-4ABA-4A2C-AE44-B380B5B6A008}" destId="{218786D2-9621-487C-B0B5-68951E7E2F08}" srcOrd="0" destOrd="0" presId="urn:microsoft.com/office/officeart/2005/8/layout/vList2"/>
    <dgm:cxn modelId="{B594D879-B6BD-4195-9364-6CBE1EB7B511}" type="presOf" srcId="{5428BD08-A38E-4A7D-982A-2130927C1BC7}" destId="{22984DC8-03B9-4738-B291-0EA087EBFE63}" srcOrd="0" destOrd="0" presId="urn:microsoft.com/office/officeart/2005/8/layout/vList2"/>
    <dgm:cxn modelId="{C0EB0692-C9A6-45D7-A80B-8AF443363034}" srcId="{DE40C1FA-3A54-4143-8AC1-9570286FC8B1}" destId="{D74F9523-57FE-4F4B-9B49-B92733FE6383}" srcOrd="3" destOrd="0" parTransId="{0D9406BF-2FBF-4B4E-9D10-9BD98A774080}" sibTransId="{1AB1FD04-131B-4E87-8873-0963D8739222}"/>
    <dgm:cxn modelId="{BF19FAAA-C2C2-437D-A486-7A21544820A4}" srcId="{DE40C1FA-3A54-4143-8AC1-9570286FC8B1}" destId="{AB111F79-4ABA-4A2C-AE44-B380B5B6A008}" srcOrd="1" destOrd="0" parTransId="{103B4367-6AD8-4F1D-9398-3D12916399FD}" sibTransId="{80D9F8E3-8F6B-42BA-81BC-1DFDF83D56BC}"/>
    <dgm:cxn modelId="{775BF6B5-C252-4805-AC8D-2FA47A01EC40}" srcId="{DE40C1FA-3A54-4143-8AC1-9570286FC8B1}" destId="{5428BD08-A38E-4A7D-982A-2130927C1BC7}" srcOrd="2" destOrd="0" parTransId="{F93048B9-D86A-4ED8-80E2-472B85D3B851}" sibTransId="{F20B2D74-FFD5-4894-9E3C-64DF13E284DC}"/>
    <dgm:cxn modelId="{0D4668BD-BD82-4F99-9E95-F29D02EC653D}" type="presOf" srcId="{22A4E350-EBE7-4633-B3FB-F2026BD8AD59}" destId="{4B592ADC-78CB-48CE-9206-AF177113EF58}" srcOrd="0" destOrd="0" presId="urn:microsoft.com/office/officeart/2005/8/layout/vList2"/>
    <dgm:cxn modelId="{FE3854EC-5389-4C1D-85EF-C39ED2A986A1}" type="presOf" srcId="{D74F9523-57FE-4F4B-9B49-B92733FE6383}" destId="{A0380F76-7E76-4142-9BD8-D2D21306480E}" srcOrd="0" destOrd="0" presId="urn:microsoft.com/office/officeart/2005/8/layout/vList2"/>
    <dgm:cxn modelId="{D0F5F7F6-C05C-4A98-B897-1B0622740698}" srcId="{DE40C1FA-3A54-4143-8AC1-9570286FC8B1}" destId="{22A4E350-EBE7-4633-B3FB-F2026BD8AD59}" srcOrd="4" destOrd="0" parTransId="{4CB05D97-46FB-4C5C-A6B7-BA7F0E89DD65}" sibTransId="{D6F37D4B-0D90-4BAF-86AA-E3B0151E7E3B}"/>
    <dgm:cxn modelId="{5CAC2141-4B9E-419A-B166-8C17CBB81AE3}" type="presParOf" srcId="{B07139E7-751A-4078-A87B-1845F2FCC154}" destId="{C43416AC-D32D-4961-88BE-D7F3B5A50B24}" srcOrd="0" destOrd="0" presId="urn:microsoft.com/office/officeart/2005/8/layout/vList2"/>
    <dgm:cxn modelId="{70061795-B9A5-4F3E-A39D-1C2645769D7B}" type="presParOf" srcId="{B07139E7-751A-4078-A87B-1845F2FCC154}" destId="{8DB74FFC-43EF-49B9-BF40-959872BF9E8A}" srcOrd="1" destOrd="0" presId="urn:microsoft.com/office/officeart/2005/8/layout/vList2"/>
    <dgm:cxn modelId="{2CB958B5-8CCF-4256-BEE1-520C8BF1EA2E}" type="presParOf" srcId="{B07139E7-751A-4078-A87B-1845F2FCC154}" destId="{218786D2-9621-487C-B0B5-68951E7E2F08}" srcOrd="2" destOrd="0" presId="urn:microsoft.com/office/officeart/2005/8/layout/vList2"/>
    <dgm:cxn modelId="{E6AE4DB9-CC74-45A0-8FC7-DF043E6E36C0}" type="presParOf" srcId="{B07139E7-751A-4078-A87B-1845F2FCC154}" destId="{C40E3F3A-B40A-476B-A1EE-11DC52BF924B}" srcOrd="3" destOrd="0" presId="urn:microsoft.com/office/officeart/2005/8/layout/vList2"/>
    <dgm:cxn modelId="{B798B533-DE79-41EC-B447-C9465CCC52B8}" type="presParOf" srcId="{B07139E7-751A-4078-A87B-1845F2FCC154}" destId="{22984DC8-03B9-4738-B291-0EA087EBFE63}" srcOrd="4" destOrd="0" presId="urn:microsoft.com/office/officeart/2005/8/layout/vList2"/>
    <dgm:cxn modelId="{85707135-D181-4482-92EF-1260CE824EE4}" type="presParOf" srcId="{B07139E7-751A-4078-A87B-1845F2FCC154}" destId="{AD210716-8F8C-410C-BC53-ED367EA5D535}" srcOrd="5" destOrd="0" presId="urn:microsoft.com/office/officeart/2005/8/layout/vList2"/>
    <dgm:cxn modelId="{990FA55C-E2F1-4F56-A57F-AFACA9F67D82}" type="presParOf" srcId="{B07139E7-751A-4078-A87B-1845F2FCC154}" destId="{A0380F76-7E76-4142-9BD8-D2D21306480E}" srcOrd="6" destOrd="0" presId="urn:microsoft.com/office/officeart/2005/8/layout/vList2"/>
    <dgm:cxn modelId="{FD4B6AE4-EEB5-42BE-A472-274C8AA9680E}" type="presParOf" srcId="{B07139E7-751A-4078-A87B-1845F2FCC154}" destId="{29AEBF16-F481-4168-ABFE-F816F6D09C6A}" srcOrd="7" destOrd="0" presId="urn:microsoft.com/office/officeart/2005/8/layout/vList2"/>
    <dgm:cxn modelId="{B304617B-9E8B-4235-802C-676F85F8C34A}" type="presParOf" srcId="{B07139E7-751A-4078-A87B-1845F2FCC154}" destId="{4B592ADC-78CB-48CE-9206-AF177113EF5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9331870-F0E6-49DC-B8D2-309236FDBD1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A2FE3C-D728-463E-8562-D152E4B8B170}">
      <dgm:prSet/>
      <dgm:spPr/>
      <dgm:t>
        <a:bodyPr/>
        <a:lstStyle/>
        <a:p>
          <a:r>
            <a:rPr lang="en-US" dirty="0"/>
            <a:t>Adjusted each year, based on changes to your annual income and family size. </a:t>
          </a:r>
        </a:p>
      </dgm:t>
    </dgm:pt>
    <dgm:pt modelId="{3177EC74-C243-4B31-9C85-F3AE3E6A852A}" type="parTrans" cxnId="{85F9308A-3191-450F-860C-D97F23BC12FE}">
      <dgm:prSet/>
      <dgm:spPr/>
      <dgm:t>
        <a:bodyPr/>
        <a:lstStyle/>
        <a:p>
          <a:endParaRPr lang="en-US"/>
        </a:p>
      </dgm:t>
    </dgm:pt>
    <dgm:pt modelId="{B6E91814-B795-4374-9AE7-B32ED9AEAA9D}" type="sibTrans" cxnId="{85F9308A-3191-450F-860C-D97F23BC12FE}">
      <dgm:prSet/>
      <dgm:spPr/>
      <dgm:t>
        <a:bodyPr/>
        <a:lstStyle/>
        <a:p>
          <a:endParaRPr lang="en-US"/>
        </a:p>
      </dgm:t>
    </dgm:pt>
    <dgm:pt modelId="{F4477B72-3ABB-431C-9CB3-499D5AEA3FEB}">
      <dgm:prSet/>
      <dgm:spPr/>
      <dgm:t>
        <a:bodyPr/>
        <a:lstStyle/>
        <a:p>
          <a:r>
            <a:rPr lang="en-US" dirty="0"/>
            <a:t>Spousal income excluded if you file taxes separately.</a:t>
          </a:r>
        </a:p>
      </dgm:t>
    </dgm:pt>
    <dgm:pt modelId="{133E5754-7087-469C-A305-FCE2EBDC5F32}" type="parTrans" cxnId="{08A69D4B-0E81-4540-AC89-B7C302F96DBD}">
      <dgm:prSet/>
      <dgm:spPr/>
      <dgm:t>
        <a:bodyPr/>
        <a:lstStyle/>
        <a:p>
          <a:endParaRPr lang="en-US"/>
        </a:p>
      </dgm:t>
    </dgm:pt>
    <dgm:pt modelId="{924306D5-6AFC-47D7-A7D9-2A9831D78018}" type="sibTrans" cxnId="{08A69D4B-0E81-4540-AC89-B7C302F96DBD}">
      <dgm:prSet/>
      <dgm:spPr/>
      <dgm:t>
        <a:bodyPr/>
        <a:lstStyle/>
        <a:p>
          <a:endParaRPr lang="en-US"/>
        </a:p>
      </dgm:t>
    </dgm:pt>
    <dgm:pt modelId="{C6C0B86B-D746-402F-A1B6-ABDFF6041B6B}">
      <dgm:prSet/>
      <dgm:spPr/>
      <dgm:t>
        <a:bodyPr/>
        <a:lstStyle/>
        <a:p>
          <a:r>
            <a:rPr lang="en-US" dirty="0"/>
            <a:t>10% of your monthly discretionary income divided by 12</a:t>
          </a:r>
        </a:p>
      </dgm:t>
    </dgm:pt>
    <dgm:pt modelId="{3DF51776-4B67-4055-A74A-67ABF235098E}" type="parTrans" cxnId="{87A132E2-FED7-4534-817F-5D0D171D6C98}">
      <dgm:prSet/>
      <dgm:spPr/>
      <dgm:t>
        <a:bodyPr/>
        <a:lstStyle/>
        <a:p>
          <a:endParaRPr lang="en-US"/>
        </a:p>
      </dgm:t>
    </dgm:pt>
    <dgm:pt modelId="{99FC9D4E-4549-4FA8-AF7B-B15C9549DC9A}" type="sibTrans" cxnId="{87A132E2-FED7-4534-817F-5D0D171D6C98}">
      <dgm:prSet/>
      <dgm:spPr/>
      <dgm:t>
        <a:bodyPr/>
        <a:lstStyle/>
        <a:p>
          <a:endParaRPr lang="en-US"/>
        </a:p>
      </dgm:t>
    </dgm:pt>
    <dgm:pt modelId="{0384F69B-9D47-495F-AC77-F8E310153C15}">
      <dgm:prSet/>
      <dgm:spPr/>
      <dgm:t>
        <a:bodyPr/>
        <a:lstStyle/>
        <a:p>
          <a:r>
            <a:rPr lang="en-US" dirty="0"/>
            <a:t>Never more than what you’d pay on the 10-year Standard Repayment Plan</a:t>
          </a:r>
        </a:p>
      </dgm:t>
    </dgm:pt>
    <dgm:pt modelId="{409145AC-09F4-4734-B7F2-9BB61FF76705}" type="parTrans" cxnId="{9F6CDA52-D6E6-4869-935B-CEF61DC23CEA}">
      <dgm:prSet/>
      <dgm:spPr/>
      <dgm:t>
        <a:bodyPr/>
        <a:lstStyle/>
        <a:p>
          <a:endParaRPr lang="en-US"/>
        </a:p>
      </dgm:t>
    </dgm:pt>
    <dgm:pt modelId="{A007D368-EF41-46A3-BA71-CFE7692A2B64}" type="sibTrans" cxnId="{9F6CDA52-D6E6-4869-935B-CEF61DC23CEA}">
      <dgm:prSet/>
      <dgm:spPr/>
      <dgm:t>
        <a:bodyPr/>
        <a:lstStyle/>
        <a:p>
          <a:endParaRPr lang="en-US"/>
        </a:p>
      </dgm:t>
    </dgm:pt>
    <dgm:pt modelId="{C9825DD1-B6BE-4CB4-9775-67A06EA9527E}">
      <dgm:prSet/>
      <dgm:spPr/>
      <dgm:t>
        <a:bodyPr/>
        <a:lstStyle/>
        <a:p>
          <a:r>
            <a:rPr lang="en-US" dirty="0"/>
            <a:t>Repayment term: up to 20 years</a:t>
          </a:r>
        </a:p>
      </dgm:t>
    </dgm:pt>
    <dgm:pt modelId="{5FA6FCD1-9D54-4EC9-B9E7-B1958C6504AC}" type="parTrans" cxnId="{5C704C17-2D3C-47D4-A1BD-F8B175043E86}">
      <dgm:prSet/>
      <dgm:spPr/>
      <dgm:t>
        <a:bodyPr/>
        <a:lstStyle/>
        <a:p>
          <a:endParaRPr lang="en-US"/>
        </a:p>
      </dgm:t>
    </dgm:pt>
    <dgm:pt modelId="{FBA06B60-30C5-4EFD-94C9-2D3299C76EF3}" type="sibTrans" cxnId="{5C704C17-2D3C-47D4-A1BD-F8B175043E86}">
      <dgm:prSet/>
      <dgm:spPr/>
      <dgm:t>
        <a:bodyPr/>
        <a:lstStyle/>
        <a:p>
          <a:endParaRPr lang="en-US"/>
        </a:p>
      </dgm:t>
    </dgm:pt>
    <dgm:pt modelId="{01E61D64-C1E5-498E-9247-C03F4A2533F8}">
      <dgm:prSet/>
      <dgm:spPr/>
      <dgm:t>
        <a:bodyPr/>
        <a:lstStyle/>
        <a:p>
          <a:r>
            <a:rPr lang="en-US" dirty="0"/>
            <a:t>Loan forgiven after 20 years of qualifying payments (forgiven amount may be taxable income)</a:t>
          </a:r>
        </a:p>
      </dgm:t>
    </dgm:pt>
    <dgm:pt modelId="{469336B9-3C90-4C48-8E27-0D72B8B10C5F}" type="parTrans" cxnId="{A6C6B439-9B02-4A4D-B295-BBB5B0713F8C}">
      <dgm:prSet/>
      <dgm:spPr/>
      <dgm:t>
        <a:bodyPr/>
        <a:lstStyle/>
        <a:p>
          <a:endParaRPr lang="en-US"/>
        </a:p>
      </dgm:t>
    </dgm:pt>
    <dgm:pt modelId="{B58108FC-AE85-4AF8-AF3E-424F1061C7B6}" type="sibTrans" cxnId="{A6C6B439-9B02-4A4D-B295-BBB5B0713F8C}">
      <dgm:prSet/>
      <dgm:spPr/>
      <dgm:t>
        <a:bodyPr/>
        <a:lstStyle/>
        <a:p>
          <a:endParaRPr lang="en-US"/>
        </a:p>
      </dgm:t>
    </dgm:pt>
    <dgm:pt modelId="{0B9B784A-EDD6-441F-93B4-9521C3DF6D73}">
      <dgm:prSet/>
      <dgm:spPr/>
      <dgm:t>
        <a:bodyPr/>
        <a:lstStyle/>
        <a:p>
          <a:r>
            <a:rPr lang="en-US" dirty="0"/>
            <a:t>Income requirement: borrowers must show Partial Financial Hardship</a:t>
          </a:r>
        </a:p>
      </dgm:t>
    </dgm:pt>
    <dgm:pt modelId="{7B8270D7-37E5-4133-9A2A-25D2FD938ABC}" type="parTrans" cxnId="{411BD6C6-5BF9-4149-B5B8-B8731B713B6E}">
      <dgm:prSet/>
      <dgm:spPr/>
      <dgm:t>
        <a:bodyPr/>
        <a:lstStyle/>
        <a:p>
          <a:endParaRPr lang="en-US"/>
        </a:p>
      </dgm:t>
    </dgm:pt>
    <dgm:pt modelId="{5AEFD288-F7F1-478B-9AA0-02B8B0E264FA}" type="sibTrans" cxnId="{411BD6C6-5BF9-4149-B5B8-B8731B713B6E}">
      <dgm:prSet/>
      <dgm:spPr/>
      <dgm:t>
        <a:bodyPr/>
        <a:lstStyle/>
        <a:p>
          <a:endParaRPr lang="en-US"/>
        </a:p>
      </dgm:t>
    </dgm:pt>
    <dgm:pt modelId="{F269B360-52C6-4763-98E6-63B48C90B017}" type="pres">
      <dgm:prSet presAssocID="{F9331870-F0E6-49DC-B8D2-309236FDBD14}" presName="linear" presStyleCnt="0">
        <dgm:presLayoutVars>
          <dgm:animLvl val="lvl"/>
          <dgm:resizeHandles val="exact"/>
        </dgm:presLayoutVars>
      </dgm:prSet>
      <dgm:spPr/>
    </dgm:pt>
    <dgm:pt modelId="{05B563D1-E714-4650-A6BD-6E513B6B98AC}" type="pres">
      <dgm:prSet presAssocID="{5BA2FE3C-D728-463E-8562-D152E4B8B170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CB7DA66E-B9E1-4496-B4CC-657F9FB3A04D}" type="pres">
      <dgm:prSet presAssocID="{B6E91814-B795-4374-9AE7-B32ED9AEAA9D}" presName="spacer" presStyleCnt="0"/>
      <dgm:spPr/>
    </dgm:pt>
    <dgm:pt modelId="{A7B81CA2-3AD3-40BE-A967-D00513027DCE}" type="pres">
      <dgm:prSet presAssocID="{F4477B72-3ABB-431C-9CB3-499D5AEA3FEB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D56F61E3-2E78-4357-BD3C-BA90F7690C8D}" type="pres">
      <dgm:prSet presAssocID="{924306D5-6AFC-47D7-A7D9-2A9831D78018}" presName="spacer" presStyleCnt="0"/>
      <dgm:spPr/>
    </dgm:pt>
    <dgm:pt modelId="{5185677F-681F-4B6F-A85E-308ED0BB1CA6}" type="pres">
      <dgm:prSet presAssocID="{C6C0B86B-D746-402F-A1B6-ABDFF6041B6B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B0672BB4-E444-4D89-B594-9FA27C4FAA15}" type="pres">
      <dgm:prSet presAssocID="{99FC9D4E-4549-4FA8-AF7B-B15C9549DC9A}" presName="spacer" presStyleCnt="0"/>
      <dgm:spPr/>
    </dgm:pt>
    <dgm:pt modelId="{B566B831-C7B5-45D2-91B3-F4EAE8087526}" type="pres">
      <dgm:prSet presAssocID="{0384F69B-9D47-495F-AC77-F8E310153C15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60ADB88F-0914-41B9-BC74-BEB2DCD99BB1}" type="pres">
      <dgm:prSet presAssocID="{A007D368-EF41-46A3-BA71-CFE7692A2B64}" presName="spacer" presStyleCnt="0"/>
      <dgm:spPr/>
    </dgm:pt>
    <dgm:pt modelId="{EB79248B-741B-4B97-93C1-D7C6EA8A7E09}" type="pres">
      <dgm:prSet presAssocID="{C9825DD1-B6BE-4CB4-9775-67A06EA9527E}" presName="parentText" presStyleLbl="node1" presStyleIdx="4" presStyleCnt="7" custLinFactY="94460" custLinFactNeighborY="100000">
        <dgm:presLayoutVars>
          <dgm:chMax val="0"/>
          <dgm:bulletEnabled val="1"/>
        </dgm:presLayoutVars>
      </dgm:prSet>
      <dgm:spPr/>
    </dgm:pt>
    <dgm:pt modelId="{AEB86B90-80C6-4AF8-8A9B-A1F7EAB4DFF0}" type="pres">
      <dgm:prSet presAssocID="{FBA06B60-30C5-4EFD-94C9-2D3299C76EF3}" presName="spacer" presStyleCnt="0"/>
      <dgm:spPr/>
    </dgm:pt>
    <dgm:pt modelId="{EB66CB38-A6E9-4A34-8A27-2CB992D378EE}" type="pres">
      <dgm:prSet presAssocID="{01E61D64-C1E5-498E-9247-C03F4A2533F8}" presName="parentText" presStyleLbl="node1" presStyleIdx="5" presStyleCnt="7" custLinFactY="96508" custLinFactNeighborY="100000">
        <dgm:presLayoutVars>
          <dgm:chMax val="0"/>
          <dgm:bulletEnabled val="1"/>
        </dgm:presLayoutVars>
      </dgm:prSet>
      <dgm:spPr/>
    </dgm:pt>
    <dgm:pt modelId="{D612DFE1-FEC5-4E10-8149-319E6747D7A2}" type="pres">
      <dgm:prSet presAssocID="{B58108FC-AE85-4AF8-AF3E-424F1061C7B6}" presName="spacer" presStyleCnt="0"/>
      <dgm:spPr/>
    </dgm:pt>
    <dgm:pt modelId="{8A666FD2-5616-420D-982D-B50416518CEE}" type="pres">
      <dgm:prSet presAssocID="{0B9B784A-EDD6-441F-93B4-9521C3DF6D73}" presName="parentText" presStyleLbl="node1" presStyleIdx="6" presStyleCnt="7" custLinFactY="-200000" custLinFactNeighborY="-244150">
        <dgm:presLayoutVars>
          <dgm:chMax val="0"/>
          <dgm:bulletEnabled val="1"/>
        </dgm:presLayoutVars>
      </dgm:prSet>
      <dgm:spPr/>
    </dgm:pt>
  </dgm:ptLst>
  <dgm:cxnLst>
    <dgm:cxn modelId="{5C704C17-2D3C-47D4-A1BD-F8B175043E86}" srcId="{F9331870-F0E6-49DC-B8D2-309236FDBD14}" destId="{C9825DD1-B6BE-4CB4-9775-67A06EA9527E}" srcOrd="4" destOrd="0" parTransId="{5FA6FCD1-9D54-4EC9-B9E7-B1958C6504AC}" sibTransId="{FBA06B60-30C5-4EFD-94C9-2D3299C76EF3}"/>
    <dgm:cxn modelId="{C09A7617-32D5-44C6-91C9-D6D7B3D555CA}" type="presOf" srcId="{01E61D64-C1E5-498E-9247-C03F4A2533F8}" destId="{EB66CB38-A6E9-4A34-8A27-2CB992D378EE}" srcOrd="0" destOrd="0" presId="urn:microsoft.com/office/officeart/2005/8/layout/vList2"/>
    <dgm:cxn modelId="{A6C6B439-9B02-4A4D-B295-BBB5B0713F8C}" srcId="{F9331870-F0E6-49DC-B8D2-309236FDBD14}" destId="{01E61D64-C1E5-498E-9247-C03F4A2533F8}" srcOrd="5" destOrd="0" parTransId="{469336B9-3C90-4C48-8E27-0D72B8B10C5F}" sibTransId="{B58108FC-AE85-4AF8-AF3E-424F1061C7B6}"/>
    <dgm:cxn modelId="{08A69D4B-0E81-4540-AC89-B7C302F96DBD}" srcId="{F9331870-F0E6-49DC-B8D2-309236FDBD14}" destId="{F4477B72-3ABB-431C-9CB3-499D5AEA3FEB}" srcOrd="1" destOrd="0" parTransId="{133E5754-7087-469C-A305-FCE2EBDC5F32}" sibTransId="{924306D5-6AFC-47D7-A7D9-2A9831D78018}"/>
    <dgm:cxn modelId="{1B0BB751-C4B6-48D0-A147-00921CFDD6F9}" type="presOf" srcId="{C9825DD1-B6BE-4CB4-9775-67A06EA9527E}" destId="{EB79248B-741B-4B97-93C1-D7C6EA8A7E09}" srcOrd="0" destOrd="0" presId="urn:microsoft.com/office/officeart/2005/8/layout/vList2"/>
    <dgm:cxn modelId="{9F6CDA52-D6E6-4869-935B-CEF61DC23CEA}" srcId="{F9331870-F0E6-49DC-B8D2-309236FDBD14}" destId="{0384F69B-9D47-495F-AC77-F8E310153C15}" srcOrd="3" destOrd="0" parTransId="{409145AC-09F4-4734-B7F2-9BB61FF76705}" sibTransId="{A007D368-EF41-46A3-BA71-CFE7692A2B64}"/>
    <dgm:cxn modelId="{A1E7BA7D-F357-4274-8F20-0A9CC6C8C985}" type="presOf" srcId="{0384F69B-9D47-495F-AC77-F8E310153C15}" destId="{B566B831-C7B5-45D2-91B3-F4EAE8087526}" srcOrd="0" destOrd="0" presId="urn:microsoft.com/office/officeart/2005/8/layout/vList2"/>
    <dgm:cxn modelId="{85F9308A-3191-450F-860C-D97F23BC12FE}" srcId="{F9331870-F0E6-49DC-B8D2-309236FDBD14}" destId="{5BA2FE3C-D728-463E-8562-D152E4B8B170}" srcOrd="0" destOrd="0" parTransId="{3177EC74-C243-4B31-9C85-F3AE3E6A852A}" sibTransId="{B6E91814-B795-4374-9AE7-B32ED9AEAA9D}"/>
    <dgm:cxn modelId="{68DB9090-C946-4A3B-8DA1-8028D2733642}" type="presOf" srcId="{C6C0B86B-D746-402F-A1B6-ABDFF6041B6B}" destId="{5185677F-681F-4B6F-A85E-308ED0BB1CA6}" srcOrd="0" destOrd="0" presId="urn:microsoft.com/office/officeart/2005/8/layout/vList2"/>
    <dgm:cxn modelId="{73550599-6B60-45B8-81C6-EAF9F3A39195}" type="presOf" srcId="{5BA2FE3C-D728-463E-8562-D152E4B8B170}" destId="{05B563D1-E714-4650-A6BD-6E513B6B98AC}" srcOrd="0" destOrd="0" presId="urn:microsoft.com/office/officeart/2005/8/layout/vList2"/>
    <dgm:cxn modelId="{982E9FA3-4DF8-4408-822E-DFAEA21D2724}" type="presOf" srcId="{0B9B784A-EDD6-441F-93B4-9521C3DF6D73}" destId="{8A666FD2-5616-420D-982D-B50416518CEE}" srcOrd="0" destOrd="0" presId="urn:microsoft.com/office/officeart/2005/8/layout/vList2"/>
    <dgm:cxn modelId="{8A2A2FC5-CD1F-47C0-AC01-1F97C4F6BEB2}" type="presOf" srcId="{F4477B72-3ABB-431C-9CB3-499D5AEA3FEB}" destId="{A7B81CA2-3AD3-40BE-A967-D00513027DCE}" srcOrd="0" destOrd="0" presId="urn:microsoft.com/office/officeart/2005/8/layout/vList2"/>
    <dgm:cxn modelId="{411BD6C6-5BF9-4149-B5B8-B8731B713B6E}" srcId="{F9331870-F0E6-49DC-B8D2-309236FDBD14}" destId="{0B9B784A-EDD6-441F-93B4-9521C3DF6D73}" srcOrd="6" destOrd="0" parTransId="{7B8270D7-37E5-4133-9A2A-25D2FD938ABC}" sibTransId="{5AEFD288-F7F1-478B-9AA0-02B8B0E264FA}"/>
    <dgm:cxn modelId="{416256D2-6561-4801-84D6-FDC330B627C5}" type="presOf" srcId="{F9331870-F0E6-49DC-B8D2-309236FDBD14}" destId="{F269B360-52C6-4763-98E6-63B48C90B017}" srcOrd="0" destOrd="0" presId="urn:microsoft.com/office/officeart/2005/8/layout/vList2"/>
    <dgm:cxn modelId="{87A132E2-FED7-4534-817F-5D0D171D6C98}" srcId="{F9331870-F0E6-49DC-B8D2-309236FDBD14}" destId="{C6C0B86B-D746-402F-A1B6-ABDFF6041B6B}" srcOrd="2" destOrd="0" parTransId="{3DF51776-4B67-4055-A74A-67ABF235098E}" sibTransId="{99FC9D4E-4549-4FA8-AF7B-B15C9549DC9A}"/>
    <dgm:cxn modelId="{119E9507-D079-4243-BC9D-776B0135250A}" type="presParOf" srcId="{F269B360-52C6-4763-98E6-63B48C90B017}" destId="{05B563D1-E714-4650-A6BD-6E513B6B98AC}" srcOrd="0" destOrd="0" presId="urn:microsoft.com/office/officeart/2005/8/layout/vList2"/>
    <dgm:cxn modelId="{A77FC3CA-02F2-4396-A99B-8049084BFCCA}" type="presParOf" srcId="{F269B360-52C6-4763-98E6-63B48C90B017}" destId="{CB7DA66E-B9E1-4496-B4CC-657F9FB3A04D}" srcOrd="1" destOrd="0" presId="urn:microsoft.com/office/officeart/2005/8/layout/vList2"/>
    <dgm:cxn modelId="{7DB1BCE6-7F81-4237-A510-40408179D9F7}" type="presParOf" srcId="{F269B360-52C6-4763-98E6-63B48C90B017}" destId="{A7B81CA2-3AD3-40BE-A967-D00513027DCE}" srcOrd="2" destOrd="0" presId="urn:microsoft.com/office/officeart/2005/8/layout/vList2"/>
    <dgm:cxn modelId="{26C27420-7A69-4EE8-AB16-15C960068B46}" type="presParOf" srcId="{F269B360-52C6-4763-98E6-63B48C90B017}" destId="{D56F61E3-2E78-4357-BD3C-BA90F7690C8D}" srcOrd="3" destOrd="0" presId="urn:microsoft.com/office/officeart/2005/8/layout/vList2"/>
    <dgm:cxn modelId="{F069B875-4E73-4162-BF5E-19959385C9FB}" type="presParOf" srcId="{F269B360-52C6-4763-98E6-63B48C90B017}" destId="{5185677F-681F-4B6F-A85E-308ED0BB1CA6}" srcOrd="4" destOrd="0" presId="urn:microsoft.com/office/officeart/2005/8/layout/vList2"/>
    <dgm:cxn modelId="{ACD42136-B7F1-4B97-8B04-945355465A2A}" type="presParOf" srcId="{F269B360-52C6-4763-98E6-63B48C90B017}" destId="{B0672BB4-E444-4D89-B594-9FA27C4FAA15}" srcOrd="5" destOrd="0" presId="urn:microsoft.com/office/officeart/2005/8/layout/vList2"/>
    <dgm:cxn modelId="{071388B4-149A-4B69-B639-00B526F1DB12}" type="presParOf" srcId="{F269B360-52C6-4763-98E6-63B48C90B017}" destId="{B566B831-C7B5-45D2-91B3-F4EAE8087526}" srcOrd="6" destOrd="0" presId="urn:microsoft.com/office/officeart/2005/8/layout/vList2"/>
    <dgm:cxn modelId="{E7F9F77E-E51E-4BC2-ADCD-AA92E5FEEA21}" type="presParOf" srcId="{F269B360-52C6-4763-98E6-63B48C90B017}" destId="{60ADB88F-0914-41B9-BC74-BEB2DCD99BB1}" srcOrd="7" destOrd="0" presId="urn:microsoft.com/office/officeart/2005/8/layout/vList2"/>
    <dgm:cxn modelId="{5661114D-6230-496F-A639-5354AAE3FB38}" type="presParOf" srcId="{F269B360-52C6-4763-98E6-63B48C90B017}" destId="{EB79248B-741B-4B97-93C1-D7C6EA8A7E09}" srcOrd="8" destOrd="0" presId="urn:microsoft.com/office/officeart/2005/8/layout/vList2"/>
    <dgm:cxn modelId="{C93A1CD8-FE98-48A3-81C5-BFE908220CB1}" type="presParOf" srcId="{F269B360-52C6-4763-98E6-63B48C90B017}" destId="{AEB86B90-80C6-4AF8-8A9B-A1F7EAB4DFF0}" srcOrd="9" destOrd="0" presId="urn:microsoft.com/office/officeart/2005/8/layout/vList2"/>
    <dgm:cxn modelId="{5317DCCD-1FE8-4263-A39E-058B5CAA3184}" type="presParOf" srcId="{F269B360-52C6-4763-98E6-63B48C90B017}" destId="{EB66CB38-A6E9-4A34-8A27-2CB992D378EE}" srcOrd="10" destOrd="0" presId="urn:microsoft.com/office/officeart/2005/8/layout/vList2"/>
    <dgm:cxn modelId="{FFAE4CB5-B3A7-4F4A-B6A2-A7E3BB961EC9}" type="presParOf" srcId="{F269B360-52C6-4763-98E6-63B48C90B017}" destId="{D612DFE1-FEC5-4E10-8149-319E6747D7A2}" srcOrd="11" destOrd="0" presId="urn:microsoft.com/office/officeart/2005/8/layout/vList2"/>
    <dgm:cxn modelId="{7A79B2EF-9A16-48C1-BDA0-07F474A17EE4}" type="presParOf" srcId="{F269B360-52C6-4763-98E6-63B48C90B017}" destId="{8A666FD2-5616-420D-982D-B50416518CE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09B250E-B0F8-4927-8329-424DF94F9A3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780891-DD36-4750-BB2C-E766BAB464E2}">
      <dgm:prSet custT="1"/>
      <dgm:spPr/>
      <dgm:t>
        <a:bodyPr/>
        <a:lstStyle/>
        <a:p>
          <a:r>
            <a:rPr lang="en-US" altLang="en-US" sz="2000" dirty="0"/>
            <a:t>Unpaid interest will capitalize if you do not recertify your income and family size annually</a:t>
          </a:r>
          <a:endParaRPr lang="en-US" sz="2000" dirty="0"/>
        </a:p>
      </dgm:t>
    </dgm:pt>
    <dgm:pt modelId="{B76B52CE-D7AD-4157-BD02-EBE1761CE0CC}" type="parTrans" cxnId="{7DD968E1-2506-4356-B040-1CFC3CF391F0}">
      <dgm:prSet/>
      <dgm:spPr/>
      <dgm:t>
        <a:bodyPr/>
        <a:lstStyle/>
        <a:p>
          <a:endParaRPr lang="en-US"/>
        </a:p>
      </dgm:t>
    </dgm:pt>
    <dgm:pt modelId="{177A3731-5C22-4F6D-B14E-4604709D3CF7}" type="sibTrans" cxnId="{7DD968E1-2506-4356-B040-1CFC3CF391F0}">
      <dgm:prSet/>
      <dgm:spPr/>
      <dgm:t>
        <a:bodyPr/>
        <a:lstStyle/>
        <a:p>
          <a:endParaRPr lang="en-US"/>
        </a:p>
      </dgm:t>
    </dgm:pt>
    <dgm:pt modelId="{23E1011E-FDC3-4BCF-89E4-476CF91DDC9C}">
      <dgm:prSet/>
      <dgm:spPr/>
      <dgm:t>
        <a:bodyPr/>
        <a:lstStyle/>
        <a:p>
          <a:r>
            <a:rPr lang="en-US" altLang="en-US" dirty="0"/>
            <a:t>20 years if you’re a new borrower after July 1, 2014. You’d pay 10% of your discretionary income</a:t>
          </a:r>
          <a:endParaRPr lang="en-US" dirty="0"/>
        </a:p>
      </dgm:t>
    </dgm:pt>
    <dgm:pt modelId="{6C486D5F-7FE0-401D-ABF1-BE4FE217C0F1}" type="parTrans" cxnId="{0EB8CA04-4047-415A-990E-EE8C483EC656}">
      <dgm:prSet/>
      <dgm:spPr/>
      <dgm:t>
        <a:bodyPr/>
        <a:lstStyle/>
        <a:p>
          <a:endParaRPr lang="en-US"/>
        </a:p>
      </dgm:t>
    </dgm:pt>
    <dgm:pt modelId="{8630651F-A8F9-4770-A0C5-A403E630E1D4}" type="sibTrans" cxnId="{0EB8CA04-4047-415A-990E-EE8C483EC656}">
      <dgm:prSet/>
      <dgm:spPr/>
      <dgm:t>
        <a:bodyPr/>
        <a:lstStyle/>
        <a:p>
          <a:endParaRPr lang="en-US"/>
        </a:p>
      </dgm:t>
    </dgm:pt>
    <dgm:pt modelId="{FE8088FA-2AFB-4CFB-BA48-8B9E8EA40DCD}">
      <dgm:prSet/>
      <dgm:spPr/>
      <dgm:t>
        <a:bodyPr/>
        <a:lstStyle/>
        <a:p>
          <a:r>
            <a:rPr lang="en-US" altLang="en-US" dirty="0"/>
            <a:t>25 years if you’re a borrower before July 1, 2014. You’d pay 15% of your discretionary income.</a:t>
          </a:r>
          <a:endParaRPr lang="en-US" dirty="0"/>
        </a:p>
      </dgm:t>
    </dgm:pt>
    <dgm:pt modelId="{5B270881-460F-4516-B5FA-D5BEC1C502DA}" type="parTrans" cxnId="{D7CD2E3F-1F26-4699-AB62-850D863F570E}">
      <dgm:prSet/>
      <dgm:spPr/>
      <dgm:t>
        <a:bodyPr/>
        <a:lstStyle/>
        <a:p>
          <a:endParaRPr lang="en-US"/>
        </a:p>
      </dgm:t>
    </dgm:pt>
    <dgm:pt modelId="{9FF3E3FB-167F-4B33-806C-7E224A47F252}" type="sibTrans" cxnId="{D7CD2E3F-1F26-4699-AB62-850D863F570E}">
      <dgm:prSet/>
      <dgm:spPr/>
      <dgm:t>
        <a:bodyPr/>
        <a:lstStyle/>
        <a:p>
          <a:endParaRPr lang="en-US"/>
        </a:p>
      </dgm:t>
    </dgm:pt>
    <dgm:pt modelId="{0F868518-620B-4698-8942-746F22973A79}">
      <dgm:prSet custT="1"/>
      <dgm:spPr/>
      <dgm:t>
        <a:bodyPr/>
        <a:lstStyle/>
        <a:p>
          <a:r>
            <a:rPr lang="en-US" altLang="en-US" sz="1900" dirty="0"/>
            <a:t>Adjusted each year, based on changes to your annual income and family size</a:t>
          </a:r>
          <a:endParaRPr lang="en-US" sz="1900" dirty="0"/>
        </a:p>
      </dgm:t>
    </dgm:pt>
    <dgm:pt modelId="{2C512CAF-5B83-4692-8A32-3442DB273B56}" type="parTrans" cxnId="{CD41198E-DAA2-402B-92F0-EB16C076DD0D}">
      <dgm:prSet/>
      <dgm:spPr/>
      <dgm:t>
        <a:bodyPr/>
        <a:lstStyle/>
        <a:p>
          <a:endParaRPr lang="en-US"/>
        </a:p>
      </dgm:t>
    </dgm:pt>
    <dgm:pt modelId="{D85C65F6-E9B3-47A3-BD89-31C7BBD4CAEA}" type="sibTrans" cxnId="{CD41198E-DAA2-402B-92F0-EB16C076DD0D}">
      <dgm:prSet/>
      <dgm:spPr/>
      <dgm:t>
        <a:bodyPr/>
        <a:lstStyle/>
        <a:p>
          <a:endParaRPr lang="en-US"/>
        </a:p>
      </dgm:t>
    </dgm:pt>
    <dgm:pt modelId="{FC0DBCD1-13FE-4E41-9385-D5DFA159C6EF}">
      <dgm:prSet custT="1"/>
      <dgm:spPr/>
      <dgm:t>
        <a:bodyPr/>
        <a:lstStyle/>
        <a:p>
          <a:r>
            <a:rPr lang="en-US" altLang="en-US" sz="2000" dirty="0"/>
            <a:t>Never more than what you’d pay on the 10-year Standard Repayment Plan</a:t>
          </a:r>
          <a:endParaRPr lang="en-US" sz="2000" dirty="0"/>
        </a:p>
      </dgm:t>
    </dgm:pt>
    <dgm:pt modelId="{C029631B-4C3A-4941-B09E-B035145A9199}" type="parTrans" cxnId="{53244390-9F8B-4D41-A474-EE46438125DE}">
      <dgm:prSet/>
      <dgm:spPr/>
      <dgm:t>
        <a:bodyPr/>
        <a:lstStyle/>
        <a:p>
          <a:endParaRPr lang="en-US"/>
        </a:p>
      </dgm:t>
    </dgm:pt>
    <dgm:pt modelId="{5C505A69-AD8B-4BCA-B72F-19E6B016D8E3}" type="sibTrans" cxnId="{53244390-9F8B-4D41-A474-EE46438125DE}">
      <dgm:prSet/>
      <dgm:spPr/>
      <dgm:t>
        <a:bodyPr/>
        <a:lstStyle/>
        <a:p>
          <a:endParaRPr lang="en-US"/>
        </a:p>
      </dgm:t>
    </dgm:pt>
    <dgm:pt modelId="{7150F298-E0C0-4A99-8157-0DDC4B4C4549}">
      <dgm:prSet/>
      <dgm:spPr/>
      <dgm:t>
        <a:bodyPr/>
        <a:lstStyle/>
        <a:p>
          <a:r>
            <a:rPr lang="en-US" dirty="0"/>
            <a:t>Loan forgiveness after 20 or 25 years (forgiven amount may be taxable income)</a:t>
          </a:r>
        </a:p>
      </dgm:t>
    </dgm:pt>
    <dgm:pt modelId="{B1499C31-8E21-43E1-99E9-B20B87BBF86B}" type="parTrans" cxnId="{D4B4D107-A74E-43B2-8781-B4423FE74C1F}">
      <dgm:prSet/>
      <dgm:spPr/>
      <dgm:t>
        <a:bodyPr/>
        <a:lstStyle/>
        <a:p>
          <a:endParaRPr lang="en-US"/>
        </a:p>
      </dgm:t>
    </dgm:pt>
    <dgm:pt modelId="{4938C1AD-CF4A-4E46-B617-704BFBC1E8F6}" type="sibTrans" cxnId="{D4B4D107-A74E-43B2-8781-B4423FE74C1F}">
      <dgm:prSet/>
      <dgm:spPr/>
      <dgm:t>
        <a:bodyPr/>
        <a:lstStyle/>
        <a:p>
          <a:endParaRPr lang="en-US"/>
        </a:p>
      </dgm:t>
    </dgm:pt>
    <dgm:pt modelId="{9C62F455-E888-4183-A874-EFA4BC88A382}">
      <dgm:prSet/>
      <dgm:spPr/>
      <dgm:t>
        <a:bodyPr/>
        <a:lstStyle/>
        <a:p>
          <a:r>
            <a:rPr lang="en-US" altLang="en-US" dirty="0"/>
            <a:t>Spousal Income won’t count if you file taxes separately.</a:t>
          </a:r>
          <a:endParaRPr lang="en-US" dirty="0"/>
        </a:p>
      </dgm:t>
    </dgm:pt>
    <dgm:pt modelId="{BFBFE6D6-6EB7-4535-804E-E575D119B1BB}" type="parTrans" cxnId="{1958F462-C3B5-4F05-BAC9-6CD40C6C7F3D}">
      <dgm:prSet/>
      <dgm:spPr/>
      <dgm:t>
        <a:bodyPr/>
        <a:lstStyle/>
        <a:p>
          <a:endParaRPr lang="en-US"/>
        </a:p>
      </dgm:t>
    </dgm:pt>
    <dgm:pt modelId="{D41B78F7-AF3E-4C44-BCC6-F1D41A856AE7}" type="sibTrans" cxnId="{1958F462-C3B5-4F05-BAC9-6CD40C6C7F3D}">
      <dgm:prSet/>
      <dgm:spPr/>
      <dgm:t>
        <a:bodyPr/>
        <a:lstStyle/>
        <a:p>
          <a:endParaRPr lang="en-US"/>
        </a:p>
      </dgm:t>
    </dgm:pt>
    <dgm:pt modelId="{79472899-C95D-4BA4-8860-15528B8B578F}">
      <dgm:prSet/>
      <dgm:spPr/>
      <dgm:t>
        <a:bodyPr/>
        <a:lstStyle/>
        <a:p>
          <a:r>
            <a:rPr lang="en-US" dirty="0"/>
            <a:t>“New” IBR not available to borrowers using SAVE after making 60 payments with SAVE</a:t>
          </a:r>
        </a:p>
      </dgm:t>
    </dgm:pt>
    <dgm:pt modelId="{1D180453-1B6F-4848-B275-F7C3889D2B9F}" type="parTrans" cxnId="{E24A5C60-A529-4E57-9694-05569C261A2F}">
      <dgm:prSet/>
      <dgm:spPr/>
      <dgm:t>
        <a:bodyPr/>
        <a:lstStyle/>
        <a:p>
          <a:endParaRPr lang="en-US"/>
        </a:p>
      </dgm:t>
    </dgm:pt>
    <dgm:pt modelId="{FEC28882-5407-454D-996C-57265E57300B}" type="sibTrans" cxnId="{E24A5C60-A529-4E57-9694-05569C261A2F}">
      <dgm:prSet/>
      <dgm:spPr/>
      <dgm:t>
        <a:bodyPr/>
        <a:lstStyle/>
        <a:p>
          <a:endParaRPr lang="en-US"/>
        </a:p>
      </dgm:t>
    </dgm:pt>
    <dgm:pt modelId="{4C13819E-31D2-44A9-84A4-E2CD71C0E275}">
      <dgm:prSet/>
      <dgm:spPr/>
      <dgm:t>
        <a:bodyPr/>
        <a:lstStyle/>
        <a:p>
          <a:r>
            <a:rPr lang="en-US" dirty="0"/>
            <a:t>Income requirement: borrowers must show Partial Financial Hardship</a:t>
          </a:r>
        </a:p>
      </dgm:t>
    </dgm:pt>
    <dgm:pt modelId="{A0C54FBB-97B2-44AA-A0ED-D71D9CDC5AD8}" type="parTrans" cxnId="{56A83D30-17A7-423F-AB56-F19FD013BCB1}">
      <dgm:prSet/>
      <dgm:spPr/>
      <dgm:t>
        <a:bodyPr/>
        <a:lstStyle/>
        <a:p>
          <a:endParaRPr lang="en-US"/>
        </a:p>
      </dgm:t>
    </dgm:pt>
    <dgm:pt modelId="{4BEA5CB5-1A53-4B4B-ACD2-B7CD01965337}" type="sibTrans" cxnId="{56A83D30-17A7-423F-AB56-F19FD013BCB1}">
      <dgm:prSet/>
      <dgm:spPr/>
      <dgm:t>
        <a:bodyPr/>
        <a:lstStyle/>
        <a:p>
          <a:endParaRPr lang="en-US"/>
        </a:p>
      </dgm:t>
    </dgm:pt>
    <dgm:pt modelId="{70960D08-01D4-4970-9F0A-E2CFC52EAA8C}" type="pres">
      <dgm:prSet presAssocID="{109B250E-B0F8-4927-8329-424DF94F9A30}" presName="linear" presStyleCnt="0">
        <dgm:presLayoutVars>
          <dgm:animLvl val="lvl"/>
          <dgm:resizeHandles val="exact"/>
        </dgm:presLayoutVars>
      </dgm:prSet>
      <dgm:spPr/>
    </dgm:pt>
    <dgm:pt modelId="{FC8F92F5-A283-4014-ABAA-5C4A5B6C5FE5}" type="pres">
      <dgm:prSet presAssocID="{F9780891-DD36-4750-BB2C-E766BAB464E2}" presName="parentText" presStyleLbl="node1" presStyleIdx="0" presStyleCnt="9" custLinFactY="100000" custLinFactNeighborY="138448">
        <dgm:presLayoutVars>
          <dgm:chMax val="0"/>
          <dgm:bulletEnabled val="1"/>
        </dgm:presLayoutVars>
      </dgm:prSet>
      <dgm:spPr/>
    </dgm:pt>
    <dgm:pt modelId="{99B32422-0885-4270-8E48-D1B0DAF20A10}" type="pres">
      <dgm:prSet presAssocID="{177A3731-5C22-4F6D-B14E-4604709D3CF7}" presName="spacer" presStyleCnt="0"/>
      <dgm:spPr/>
    </dgm:pt>
    <dgm:pt modelId="{1C877F46-11B0-4BC2-A3DA-967BC520A506}" type="pres">
      <dgm:prSet presAssocID="{23E1011E-FDC3-4BCF-89E4-476CF91DDC9C}" presName="parentText" presStyleLbl="node1" presStyleIdx="1" presStyleCnt="9" custScaleY="98517" custLinFactY="100000" custLinFactNeighborY="112292">
        <dgm:presLayoutVars>
          <dgm:chMax val="0"/>
          <dgm:bulletEnabled val="1"/>
        </dgm:presLayoutVars>
      </dgm:prSet>
      <dgm:spPr/>
    </dgm:pt>
    <dgm:pt modelId="{E6076719-831F-4E38-8137-24F85FA306FA}" type="pres">
      <dgm:prSet presAssocID="{8630651F-A8F9-4770-A0C5-A403E630E1D4}" presName="spacer" presStyleCnt="0"/>
      <dgm:spPr/>
    </dgm:pt>
    <dgm:pt modelId="{46FDEE88-6CB4-49AB-810D-2027A1281C6C}" type="pres">
      <dgm:prSet presAssocID="{FE8088FA-2AFB-4CFB-BA48-8B9E8EA40DCD}" presName="parentText" presStyleLbl="node1" presStyleIdx="2" presStyleCnt="9" custLinFactY="98142" custLinFactNeighborY="100000">
        <dgm:presLayoutVars>
          <dgm:chMax val="0"/>
          <dgm:bulletEnabled val="1"/>
        </dgm:presLayoutVars>
      </dgm:prSet>
      <dgm:spPr/>
    </dgm:pt>
    <dgm:pt modelId="{103F10DF-8149-4BEB-8220-63B231884ABB}" type="pres">
      <dgm:prSet presAssocID="{9FF3E3FB-167F-4B33-806C-7E224A47F252}" presName="spacer" presStyleCnt="0"/>
      <dgm:spPr/>
    </dgm:pt>
    <dgm:pt modelId="{3CC50891-0C3F-4205-9CBD-18D1335DAC09}" type="pres">
      <dgm:prSet presAssocID="{0F868518-620B-4698-8942-746F22973A79}" presName="parentText" presStyleLbl="node1" presStyleIdx="3" presStyleCnt="9" custLinFactY="-290771" custLinFactNeighborY="-300000">
        <dgm:presLayoutVars>
          <dgm:chMax val="0"/>
          <dgm:bulletEnabled val="1"/>
        </dgm:presLayoutVars>
      </dgm:prSet>
      <dgm:spPr/>
    </dgm:pt>
    <dgm:pt modelId="{734C81C0-0823-466E-B6F9-129D79EBAEC4}" type="pres">
      <dgm:prSet presAssocID="{D85C65F6-E9B3-47A3-BD89-31C7BBD4CAEA}" presName="spacer" presStyleCnt="0"/>
      <dgm:spPr/>
    </dgm:pt>
    <dgm:pt modelId="{8CD6AA4C-4DD6-4C8A-AFAC-641120D07B06}" type="pres">
      <dgm:prSet presAssocID="{9C62F455-E888-4183-A874-EFA4BC88A382}" presName="parentText" presStyleLbl="node1" presStyleIdx="4" presStyleCnt="9" custLinFactNeighborX="38885" custLinFactNeighborY="-41775">
        <dgm:presLayoutVars>
          <dgm:chMax val="0"/>
          <dgm:bulletEnabled val="1"/>
        </dgm:presLayoutVars>
      </dgm:prSet>
      <dgm:spPr/>
    </dgm:pt>
    <dgm:pt modelId="{973FE81A-978B-4747-ACF1-03E0495605F0}" type="pres">
      <dgm:prSet presAssocID="{D41B78F7-AF3E-4C44-BCC6-F1D41A856AE7}" presName="spacer" presStyleCnt="0"/>
      <dgm:spPr/>
    </dgm:pt>
    <dgm:pt modelId="{F04A5E0E-CCC5-4061-A633-7CD5FB3FD627}" type="pres">
      <dgm:prSet presAssocID="{FC0DBCD1-13FE-4E41-9385-D5DFA159C6EF}" presName="parentText" presStyleLbl="node1" presStyleIdx="5" presStyleCnt="9" custLinFactY="90279" custLinFactNeighborY="100000">
        <dgm:presLayoutVars>
          <dgm:chMax val="0"/>
          <dgm:bulletEnabled val="1"/>
        </dgm:presLayoutVars>
      </dgm:prSet>
      <dgm:spPr/>
    </dgm:pt>
    <dgm:pt modelId="{A36D7903-6563-4BEC-9D47-E08D24F7BC34}" type="pres">
      <dgm:prSet presAssocID="{5C505A69-AD8B-4BCA-B72F-19E6B016D8E3}" presName="spacer" presStyleCnt="0"/>
      <dgm:spPr/>
    </dgm:pt>
    <dgm:pt modelId="{E970CC11-638A-4158-91FA-5B8544EC3445}" type="pres">
      <dgm:prSet presAssocID="{7150F298-E0C0-4A99-8157-0DDC4B4C4549}" presName="parentText" presStyleLbl="node1" presStyleIdx="6" presStyleCnt="9" custLinFactY="88443" custLinFactNeighborY="100000">
        <dgm:presLayoutVars>
          <dgm:chMax val="0"/>
          <dgm:bulletEnabled val="1"/>
        </dgm:presLayoutVars>
      </dgm:prSet>
      <dgm:spPr/>
    </dgm:pt>
    <dgm:pt modelId="{93CF10FE-BEE9-428D-B0DB-96B8C24C6C38}" type="pres">
      <dgm:prSet presAssocID="{4938C1AD-CF4A-4E46-B617-704BFBC1E8F6}" presName="spacer" presStyleCnt="0"/>
      <dgm:spPr/>
    </dgm:pt>
    <dgm:pt modelId="{CC36B197-E0CF-480A-A112-11E1E5A7CBED}" type="pres">
      <dgm:prSet presAssocID="{79472899-C95D-4BA4-8860-15528B8B578F}" presName="parentText" presStyleLbl="node1" presStyleIdx="7" presStyleCnt="9" custLinFactY="84518" custLinFactNeighborY="100000">
        <dgm:presLayoutVars>
          <dgm:chMax val="0"/>
          <dgm:bulletEnabled val="1"/>
        </dgm:presLayoutVars>
      </dgm:prSet>
      <dgm:spPr/>
    </dgm:pt>
    <dgm:pt modelId="{1698A372-2752-45B6-83E6-CB319B117690}" type="pres">
      <dgm:prSet presAssocID="{FEC28882-5407-454D-996C-57265E57300B}" presName="spacer" presStyleCnt="0"/>
      <dgm:spPr/>
    </dgm:pt>
    <dgm:pt modelId="{6E1F8F67-0732-468B-B86F-94B6FE9DFC2F}" type="pres">
      <dgm:prSet presAssocID="{4C13819E-31D2-44A9-84A4-E2CD71C0E275}" presName="parentText" presStyleLbl="node1" presStyleIdx="8" presStyleCnt="9" custLinFactY="-300000" custLinFactNeighborY="-353712">
        <dgm:presLayoutVars>
          <dgm:chMax val="0"/>
          <dgm:bulletEnabled val="1"/>
        </dgm:presLayoutVars>
      </dgm:prSet>
      <dgm:spPr/>
    </dgm:pt>
  </dgm:ptLst>
  <dgm:cxnLst>
    <dgm:cxn modelId="{0EB8CA04-4047-415A-990E-EE8C483EC656}" srcId="{109B250E-B0F8-4927-8329-424DF94F9A30}" destId="{23E1011E-FDC3-4BCF-89E4-476CF91DDC9C}" srcOrd="1" destOrd="0" parTransId="{6C486D5F-7FE0-401D-ABF1-BE4FE217C0F1}" sibTransId="{8630651F-A8F9-4770-A0C5-A403E630E1D4}"/>
    <dgm:cxn modelId="{D4B4D107-A74E-43B2-8781-B4423FE74C1F}" srcId="{109B250E-B0F8-4927-8329-424DF94F9A30}" destId="{7150F298-E0C0-4A99-8157-0DDC4B4C4549}" srcOrd="6" destOrd="0" parTransId="{B1499C31-8E21-43E1-99E9-B20B87BBF86B}" sibTransId="{4938C1AD-CF4A-4E46-B617-704BFBC1E8F6}"/>
    <dgm:cxn modelId="{60B8D31B-0B7A-45F7-862D-1E3FD1D9DA17}" type="presOf" srcId="{0F868518-620B-4698-8942-746F22973A79}" destId="{3CC50891-0C3F-4205-9CBD-18D1335DAC09}" srcOrd="0" destOrd="0" presId="urn:microsoft.com/office/officeart/2005/8/layout/vList2"/>
    <dgm:cxn modelId="{56A83D30-17A7-423F-AB56-F19FD013BCB1}" srcId="{109B250E-B0F8-4927-8329-424DF94F9A30}" destId="{4C13819E-31D2-44A9-84A4-E2CD71C0E275}" srcOrd="8" destOrd="0" parTransId="{A0C54FBB-97B2-44AA-A0ED-D71D9CDC5AD8}" sibTransId="{4BEA5CB5-1A53-4B4B-ACD2-B7CD01965337}"/>
    <dgm:cxn modelId="{D7CD2E3F-1F26-4699-AB62-850D863F570E}" srcId="{109B250E-B0F8-4927-8329-424DF94F9A30}" destId="{FE8088FA-2AFB-4CFB-BA48-8B9E8EA40DCD}" srcOrd="2" destOrd="0" parTransId="{5B270881-460F-4516-B5FA-D5BEC1C502DA}" sibTransId="{9FF3E3FB-167F-4B33-806C-7E224A47F252}"/>
    <dgm:cxn modelId="{E24A5C60-A529-4E57-9694-05569C261A2F}" srcId="{109B250E-B0F8-4927-8329-424DF94F9A30}" destId="{79472899-C95D-4BA4-8860-15528B8B578F}" srcOrd="7" destOrd="0" parTransId="{1D180453-1B6F-4848-B275-F7C3889D2B9F}" sibTransId="{FEC28882-5407-454D-996C-57265E57300B}"/>
    <dgm:cxn modelId="{1958F462-C3B5-4F05-BAC9-6CD40C6C7F3D}" srcId="{109B250E-B0F8-4927-8329-424DF94F9A30}" destId="{9C62F455-E888-4183-A874-EFA4BC88A382}" srcOrd="4" destOrd="0" parTransId="{BFBFE6D6-6EB7-4535-804E-E575D119B1BB}" sibTransId="{D41B78F7-AF3E-4C44-BCC6-F1D41A856AE7}"/>
    <dgm:cxn modelId="{F2CC374A-0DCD-4AB1-9131-65F742A1FF0C}" type="presOf" srcId="{7150F298-E0C0-4A99-8157-0DDC4B4C4549}" destId="{E970CC11-638A-4158-91FA-5B8544EC3445}" srcOrd="0" destOrd="0" presId="urn:microsoft.com/office/officeart/2005/8/layout/vList2"/>
    <dgm:cxn modelId="{17153552-4817-4FFE-A95B-A2E6A58E1681}" type="presOf" srcId="{FE8088FA-2AFB-4CFB-BA48-8B9E8EA40DCD}" destId="{46FDEE88-6CB4-49AB-810D-2027A1281C6C}" srcOrd="0" destOrd="0" presId="urn:microsoft.com/office/officeart/2005/8/layout/vList2"/>
    <dgm:cxn modelId="{B91F6B74-8264-4F0F-84E6-CAF4B73292F2}" type="presOf" srcId="{F9780891-DD36-4750-BB2C-E766BAB464E2}" destId="{FC8F92F5-A283-4014-ABAA-5C4A5B6C5FE5}" srcOrd="0" destOrd="0" presId="urn:microsoft.com/office/officeart/2005/8/layout/vList2"/>
    <dgm:cxn modelId="{3BC82055-66C5-4B9B-9353-395D9691795C}" type="presOf" srcId="{109B250E-B0F8-4927-8329-424DF94F9A30}" destId="{70960D08-01D4-4970-9F0A-E2CFC52EAA8C}" srcOrd="0" destOrd="0" presId="urn:microsoft.com/office/officeart/2005/8/layout/vList2"/>
    <dgm:cxn modelId="{FB5A5F78-F765-4116-86EF-3B19D7A3BCC1}" type="presOf" srcId="{FC0DBCD1-13FE-4E41-9385-D5DFA159C6EF}" destId="{F04A5E0E-CCC5-4061-A633-7CD5FB3FD627}" srcOrd="0" destOrd="0" presId="urn:microsoft.com/office/officeart/2005/8/layout/vList2"/>
    <dgm:cxn modelId="{75172E59-C8F1-4E96-9FE3-CAAED295F8E0}" type="presOf" srcId="{9C62F455-E888-4183-A874-EFA4BC88A382}" destId="{8CD6AA4C-4DD6-4C8A-AFAC-641120D07B06}" srcOrd="0" destOrd="0" presId="urn:microsoft.com/office/officeart/2005/8/layout/vList2"/>
    <dgm:cxn modelId="{30517A7A-753E-4286-A754-8C4B7646B4B5}" type="presOf" srcId="{23E1011E-FDC3-4BCF-89E4-476CF91DDC9C}" destId="{1C877F46-11B0-4BC2-A3DA-967BC520A506}" srcOrd="0" destOrd="0" presId="urn:microsoft.com/office/officeart/2005/8/layout/vList2"/>
    <dgm:cxn modelId="{CD41198E-DAA2-402B-92F0-EB16C076DD0D}" srcId="{109B250E-B0F8-4927-8329-424DF94F9A30}" destId="{0F868518-620B-4698-8942-746F22973A79}" srcOrd="3" destOrd="0" parTransId="{2C512CAF-5B83-4692-8A32-3442DB273B56}" sibTransId="{D85C65F6-E9B3-47A3-BD89-31C7BBD4CAEA}"/>
    <dgm:cxn modelId="{53244390-9F8B-4D41-A474-EE46438125DE}" srcId="{109B250E-B0F8-4927-8329-424DF94F9A30}" destId="{FC0DBCD1-13FE-4E41-9385-D5DFA159C6EF}" srcOrd="5" destOrd="0" parTransId="{C029631B-4C3A-4941-B09E-B035145A9199}" sibTransId="{5C505A69-AD8B-4BCA-B72F-19E6B016D8E3}"/>
    <dgm:cxn modelId="{F6D94095-CE88-4A41-8261-7FD6F1ECDF8C}" type="presOf" srcId="{4C13819E-31D2-44A9-84A4-E2CD71C0E275}" destId="{6E1F8F67-0732-468B-B86F-94B6FE9DFC2F}" srcOrd="0" destOrd="0" presId="urn:microsoft.com/office/officeart/2005/8/layout/vList2"/>
    <dgm:cxn modelId="{7C12C4C7-2B8C-453B-BA4D-E1EEF918E491}" type="presOf" srcId="{79472899-C95D-4BA4-8860-15528B8B578F}" destId="{CC36B197-E0CF-480A-A112-11E1E5A7CBED}" srcOrd="0" destOrd="0" presId="urn:microsoft.com/office/officeart/2005/8/layout/vList2"/>
    <dgm:cxn modelId="{7DD968E1-2506-4356-B040-1CFC3CF391F0}" srcId="{109B250E-B0F8-4927-8329-424DF94F9A30}" destId="{F9780891-DD36-4750-BB2C-E766BAB464E2}" srcOrd="0" destOrd="0" parTransId="{B76B52CE-D7AD-4157-BD02-EBE1761CE0CC}" sibTransId="{177A3731-5C22-4F6D-B14E-4604709D3CF7}"/>
    <dgm:cxn modelId="{1FE428B3-6168-498C-B552-E892BCE55477}" type="presParOf" srcId="{70960D08-01D4-4970-9F0A-E2CFC52EAA8C}" destId="{FC8F92F5-A283-4014-ABAA-5C4A5B6C5FE5}" srcOrd="0" destOrd="0" presId="urn:microsoft.com/office/officeart/2005/8/layout/vList2"/>
    <dgm:cxn modelId="{147229A0-5710-42A8-B494-7409ECD2B3A6}" type="presParOf" srcId="{70960D08-01D4-4970-9F0A-E2CFC52EAA8C}" destId="{99B32422-0885-4270-8E48-D1B0DAF20A10}" srcOrd="1" destOrd="0" presId="urn:microsoft.com/office/officeart/2005/8/layout/vList2"/>
    <dgm:cxn modelId="{B76F40D9-1A6E-4001-943D-71CB85DB89F1}" type="presParOf" srcId="{70960D08-01D4-4970-9F0A-E2CFC52EAA8C}" destId="{1C877F46-11B0-4BC2-A3DA-967BC520A506}" srcOrd="2" destOrd="0" presId="urn:microsoft.com/office/officeart/2005/8/layout/vList2"/>
    <dgm:cxn modelId="{F18A90F0-2D6A-4E77-A0EF-15CE3619AF40}" type="presParOf" srcId="{70960D08-01D4-4970-9F0A-E2CFC52EAA8C}" destId="{E6076719-831F-4E38-8137-24F85FA306FA}" srcOrd="3" destOrd="0" presId="urn:microsoft.com/office/officeart/2005/8/layout/vList2"/>
    <dgm:cxn modelId="{3F4FBA82-461B-4FF6-9DC0-218B4E0EE950}" type="presParOf" srcId="{70960D08-01D4-4970-9F0A-E2CFC52EAA8C}" destId="{46FDEE88-6CB4-49AB-810D-2027A1281C6C}" srcOrd="4" destOrd="0" presId="urn:microsoft.com/office/officeart/2005/8/layout/vList2"/>
    <dgm:cxn modelId="{6FB90343-3417-4056-A1F8-8C5D42D4C02E}" type="presParOf" srcId="{70960D08-01D4-4970-9F0A-E2CFC52EAA8C}" destId="{103F10DF-8149-4BEB-8220-63B231884ABB}" srcOrd="5" destOrd="0" presId="urn:microsoft.com/office/officeart/2005/8/layout/vList2"/>
    <dgm:cxn modelId="{0001D18C-BB83-4AD1-ABB2-C4D4E23FB793}" type="presParOf" srcId="{70960D08-01D4-4970-9F0A-E2CFC52EAA8C}" destId="{3CC50891-0C3F-4205-9CBD-18D1335DAC09}" srcOrd="6" destOrd="0" presId="urn:microsoft.com/office/officeart/2005/8/layout/vList2"/>
    <dgm:cxn modelId="{8665586C-E817-4ECA-90D5-B7D6B1B4D0A8}" type="presParOf" srcId="{70960D08-01D4-4970-9F0A-E2CFC52EAA8C}" destId="{734C81C0-0823-466E-B6F9-129D79EBAEC4}" srcOrd="7" destOrd="0" presId="urn:microsoft.com/office/officeart/2005/8/layout/vList2"/>
    <dgm:cxn modelId="{7BE855CD-09AA-469A-B2EC-6D88CA05CC79}" type="presParOf" srcId="{70960D08-01D4-4970-9F0A-E2CFC52EAA8C}" destId="{8CD6AA4C-4DD6-4C8A-AFAC-641120D07B06}" srcOrd="8" destOrd="0" presId="urn:microsoft.com/office/officeart/2005/8/layout/vList2"/>
    <dgm:cxn modelId="{5A1A0D9E-B031-4320-92B9-C75E67B0A4C0}" type="presParOf" srcId="{70960D08-01D4-4970-9F0A-E2CFC52EAA8C}" destId="{973FE81A-978B-4747-ACF1-03E0495605F0}" srcOrd="9" destOrd="0" presId="urn:microsoft.com/office/officeart/2005/8/layout/vList2"/>
    <dgm:cxn modelId="{810E5EF0-826D-4E23-97D0-9AAA783FFBB8}" type="presParOf" srcId="{70960D08-01D4-4970-9F0A-E2CFC52EAA8C}" destId="{F04A5E0E-CCC5-4061-A633-7CD5FB3FD627}" srcOrd="10" destOrd="0" presId="urn:microsoft.com/office/officeart/2005/8/layout/vList2"/>
    <dgm:cxn modelId="{2E929EF5-3447-4C07-BC60-8ABDB384418D}" type="presParOf" srcId="{70960D08-01D4-4970-9F0A-E2CFC52EAA8C}" destId="{A36D7903-6563-4BEC-9D47-E08D24F7BC34}" srcOrd="11" destOrd="0" presId="urn:microsoft.com/office/officeart/2005/8/layout/vList2"/>
    <dgm:cxn modelId="{D05D0823-8B55-4D94-9D83-4DDC7D02B21D}" type="presParOf" srcId="{70960D08-01D4-4970-9F0A-E2CFC52EAA8C}" destId="{E970CC11-638A-4158-91FA-5B8544EC3445}" srcOrd="12" destOrd="0" presId="urn:microsoft.com/office/officeart/2005/8/layout/vList2"/>
    <dgm:cxn modelId="{0D4079F9-7C9F-4942-965B-FD0851B1AFA3}" type="presParOf" srcId="{70960D08-01D4-4970-9F0A-E2CFC52EAA8C}" destId="{93CF10FE-BEE9-428D-B0DB-96B8C24C6C38}" srcOrd="13" destOrd="0" presId="urn:microsoft.com/office/officeart/2005/8/layout/vList2"/>
    <dgm:cxn modelId="{96B64B85-64F6-482E-A116-21850DF1FF29}" type="presParOf" srcId="{70960D08-01D4-4970-9F0A-E2CFC52EAA8C}" destId="{CC36B197-E0CF-480A-A112-11E1E5A7CBED}" srcOrd="14" destOrd="0" presId="urn:microsoft.com/office/officeart/2005/8/layout/vList2"/>
    <dgm:cxn modelId="{227CEC06-8650-4FF0-94A2-E8C19D69FA1B}" type="presParOf" srcId="{70960D08-01D4-4970-9F0A-E2CFC52EAA8C}" destId="{1698A372-2752-45B6-83E6-CB319B117690}" srcOrd="15" destOrd="0" presId="urn:microsoft.com/office/officeart/2005/8/layout/vList2"/>
    <dgm:cxn modelId="{2BE91663-4734-4A2E-A914-40862E6A88C7}" type="presParOf" srcId="{70960D08-01D4-4970-9F0A-E2CFC52EAA8C}" destId="{6E1F8F67-0732-468B-B86F-94B6FE9DFC2F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09B250E-B0F8-4927-8329-424DF94F9A3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780891-DD36-4750-BB2C-E766BAB464E2}">
      <dgm:prSet custT="1"/>
      <dgm:spPr/>
      <dgm:t>
        <a:bodyPr/>
        <a:lstStyle/>
        <a:p>
          <a:r>
            <a:rPr lang="en-US" sz="2000" dirty="0"/>
            <a:t>Adjusted each year, based on your annual income and family size</a:t>
          </a:r>
        </a:p>
      </dgm:t>
    </dgm:pt>
    <dgm:pt modelId="{B76B52CE-D7AD-4157-BD02-EBE1761CE0CC}" type="parTrans" cxnId="{7DD968E1-2506-4356-B040-1CFC3CF391F0}">
      <dgm:prSet/>
      <dgm:spPr/>
      <dgm:t>
        <a:bodyPr/>
        <a:lstStyle/>
        <a:p>
          <a:endParaRPr lang="en-US"/>
        </a:p>
      </dgm:t>
    </dgm:pt>
    <dgm:pt modelId="{177A3731-5C22-4F6D-B14E-4604709D3CF7}" type="sibTrans" cxnId="{7DD968E1-2506-4356-B040-1CFC3CF391F0}">
      <dgm:prSet/>
      <dgm:spPr/>
      <dgm:t>
        <a:bodyPr/>
        <a:lstStyle/>
        <a:p>
          <a:endParaRPr lang="en-US"/>
        </a:p>
      </dgm:t>
    </dgm:pt>
    <dgm:pt modelId="{23E1011E-FDC3-4BCF-89E4-476CF91DDC9C}">
      <dgm:prSet/>
      <dgm:spPr/>
      <dgm:t>
        <a:bodyPr/>
        <a:lstStyle/>
        <a:p>
          <a:r>
            <a:rPr lang="en-US" dirty="0"/>
            <a:t>Lowers payment for almost all people compared to other IDR plans</a:t>
          </a:r>
        </a:p>
      </dgm:t>
    </dgm:pt>
    <dgm:pt modelId="{6C486D5F-7FE0-401D-ABF1-BE4FE217C0F1}" type="parTrans" cxnId="{0EB8CA04-4047-415A-990E-EE8C483EC656}">
      <dgm:prSet/>
      <dgm:spPr/>
      <dgm:t>
        <a:bodyPr/>
        <a:lstStyle/>
        <a:p>
          <a:endParaRPr lang="en-US"/>
        </a:p>
      </dgm:t>
    </dgm:pt>
    <dgm:pt modelId="{8630651F-A8F9-4770-A0C5-A403E630E1D4}" type="sibTrans" cxnId="{0EB8CA04-4047-415A-990E-EE8C483EC656}">
      <dgm:prSet/>
      <dgm:spPr/>
      <dgm:t>
        <a:bodyPr/>
        <a:lstStyle/>
        <a:p>
          <a:endParaRPr lang="en-US"/>
        </a:p>
      </dgm:t>
    </dgm:pt>
    <dgm:pt modelId="{FE8088FA-2AFB-4CFB-BA48-8B9E8EA40DCD}">
      <dgm:prSet/>
      <dgm:spPr/>
      <dgm:t>
        <a:bodyPr/>
        <a:lstStyle/>
        <a:p>
          <a:r>
            <a:rPr lang="en-US" dirty="0"/>
            <a:t>10% of your monthly discretionary income – difference between your AGI and 225% of the poverty line</a:t>
          </a:r>
          <a:r>
            <a:rPr lang="en-US" altLang="en-US" dirty="0"/>
            <a:t>.</a:t>
          </a:r>
          <a:endParaRPr lang="en-US" dirty="0"/>
        </a:p>
      </dgm:t>
    </dgm:pt>
    <dgm:pt modelId="{5B270881-460F-4516-B5FA-D5BEC1C502DA}" type="parTrans" cxnId="{D7CD2E3F-1F26-4699-AB62-850D863F570E}">
      <dgm:prSet/>
      <dgm:spPr/>
      <dgm:t>
        <a:bodyPr/>
        <a:lstStyle/>
        <a:p>
          <a:endParaRPr lang="en-US"/>
        </a:p>
      </dgm:t>
    </dgm:pt>
    <dgm:pt modelId="{9FF3E3FB-167F-4B33-806C-7E224A47F252}" type="sibTrans" cxnId="{D7CD2E3F-1F26-4699-AB62-850D863F570E}">
      <dgm:prSet/>
      <dgm:spPr/>
      <dgm:t>
        <a:bodyPr/>
        <a:lstStyle/>
        <a:p>
          <a:endParaRPr lang="en-US"/>
        </a:p>
      </dgm:t>
    </dgm:pt>
    <dgm:pt modelId="{0F868518-620B-4698-8942-746F22973A79}">
      <dgm:prSet custT="1"/>
      <dgm:spPr/>
      <dgm:t>
        <a:bodyPr/>
        <a:lstStyle/>
        <a:p>
          <a:r>
            <a:rPr lang="en-US" sz="1900" dirty="0"/>
            <a:t>SAVE replaced REPAYE (Revised Pay As You Earn)</a:t>
          </a:r>
        </a:p>
      </dgm:t>
    </dgm:pt>
    <dgm:pt modelId="{2C512CAF-5B83-4692-8A32-3442DB273B56}" type="parTrans" cxnId="{CD41198E-DAA2-402B-92F0-EB16C076DD0D}">
      <dgm:prSet/>
      <dgm:spPr/>
      <dgm:t>
        <a:bodyPr/>
        <a:lstStyle/>
        <a:p>
          <a:endParaRPr lang="en-US"/>
        </a:p>
      </dgm:t>
    </dgm:pt>
    <dgm:pt modelId="{D85C65F6-E9B3-47A3-BD89-31C7BBD4CAEA}" type="sibTrans" cxnId="{CD41198E-DAA2-402B-92F0-EB16C076DD0D}">
      <dgm:prSet/>
      <dgm:spPr/>
      <dgm:t>
        <a:bodyPr/>
        <a:lstStyle/>
        <a:p>
          <a:endParaRPr lang="en-US"/>
        </a:p>
      </dgm:t>
    </dgm:pt>
    <dgm:pt modelId="{FC0DBCD1-13FE-4E41-9385-D5DFA159C6EF}">
      <dgm:prSet custT="1"/>
      <dgm:spPr/>
      <dgm:t>
        <a:bodyPr/>
        <a:lstStyle/>
        <a:p>
          <a:r>
            <a:rPr lang="en-US" sz="2000" dirty="0"/>
            <a:t>Any income level qualifies</a:t>
          </a:r>
        </a:p>
      </dgm:t>
    </dgm:pt>
    <dgm:pt modelId="{C029631B-4C3A-4941-B09E-B035145A9199}" type="parTrans" cxnId="{53244390-9F8B-4D41-A474-EE46438125DE}">
      <dgm:prSet/>
      <dgm:spPr/>
      <dgm:t>
        <a:bodyPr/>
        <a:lstStyle/>
        <a:p>
          <a:endParaRPr lang="en-US"/>
        </a:p>
      </dgm:t>
    </dgm:pt>
    <dgm:pt modelId="{5C505A69-AD8B-4BCA-B72F-19E6B016D8E3}" type="sibTrans" cxnId="{53244390-9F8B-4D41-A474-EE46438125DE}">
      <dgm:prSet/>
      <dgm:spPr/>
      <dgm:t>
        <a:bodyPr/>
        <a:lstStyle/>
        <a:p>
          <a:endParaRPr lang="en-US"/>
        </a:p>
      </dgm:t>
    </dgm:pt>
    <dgm:pt modelId="{7150F298-E0C0-4A99-8157-0DDC4B4C4549}">
      <dgm:prSet/>
      <dgm:spPr/>
      <dgm:t>
        <a:bodyPr/>
        <a:lstStyle/>
        <a:p>
          <a:r>
            <a:rPr lang="en-US" dirty="0"/>
            <a:t>Repayment term: 20 for only undergraduate loans and 25 graduate or professional loans </a:t>
          </a:r>
        </a:p>
      </dgm:t>
    </dgm:pt>
    <dgm:pt modelId="{B1499C31-8E21-43E1-99E9-B20B87BBF86B}" type="parTrans" cxnId="{D4B4D107-A74E-43B2-8781-B4423FE74C1F}">
      <dgm:prSet/>
      <dgm:spPr/>
      <dgm:t>
        <a:bodyPr/>
        <a:lstStyle/>
        <a:p>
          <a:endParaRPr lang="en-US"/>
        </a:p>
      </dgm:t>
    </dgm:pt>
    <dgm:pt modelId="{4938C1AD-CF4A-4E46-B617-704BFBC1E8F6}" type="sibTrans" cxnId="{D4B4D107-A74E-43B2-8781-B4423FE74C1F}">
      <dgm:prSet/>
      <dgm:spPr/>
      <dgm:t>
        <a:bodyPr/>
        <a:lstStyle/>
        <a:p>
          <a:endParaRPr lang="en-US"/>
        </a:p>
      </dgm:t>
    </dgm:pt>
    <dgm:pt modelId="{9C62F455-E888-4183-A874-EFA4BC88A382}">
      <dgm:prSet/>
      <dgm:spPr/>
      <dgm:t>
        <a:bodyPr/>
        <a:lstStyle/>
        <a:p>
          <a:r>
            <a:rPr lang="en-US" dirty="0"/>
            <a:t>Government</a:t>
          </a:r>
          <a:r>
            <a:rPr lang="en-US" baseline="0" dirty="0"/>
            <a:t> covers 100% of remaining accrued monthly interest not covered by SAVE payment</a:t>
          </a:r>
          <a:endParaRPr lang="en-US" dirty="0"/>
        </a:p>
      </dgm:t>
    </dgm:pt>
    <dgm:pt modelId="{BFBFE6D6-6EB7-4535-804E-E575D119B1BB}" type="parTrans" cxnId="{1958F462-C3B5-4F05-BAC9-6CD40C6C7F3D}">
      <dgm:prSet/>
      <dgm:spPr/>
      <dgm:t>
        <a:bodyPr/>
        <a:lstStyle/>
        <a:p>
          <a:endParaRPr lang="en-US"/>
        </a:p>
      </dgm:t>
    </dgm:pt>
    <dgm:pt modelId="{D41B78F7-AF3E-4C44-BCC6-F1D41A856AE7}" type="sibTrans" cxnId="{1958F462-C3B5-4F05-BAC9-6CD40C6C7F3D}">
      <dgm:prSet/>
      <dgm:spPr/>
      <dgm:t>
        <a:bodyPr/>
        <a:lstStyle/>
        <a:p>
          <a:endParaRPr lang="en-US"/>
        </a:p>
      </dgm:t>
    </dgm:pt>
    <dgm:pt modelId="{79472899-C95D-4BA4-8860-15528B8B578F}">
      <dgm:prSet/>
      <dgm:spPr/>
      <dgm:t>
        <a:bodyPr/>
        <a:lstStyle/>
        <a:p>
          <a:r>
            <a:rPr lang="en-US" dirty="0"/>
            <a:t>Balance forgiven at the end of term considered taxable income</a:t>
          </a:r>
        </a:p>
      </dgm:t>
    </dgm:pt>
    <dgm:pt modelId="{1D180453-1B6F-4848-B275-F7C3889D2B9F}" type="parTrans" cxnId="{E24A5C60-A529-4E57-9694-05569C261A2F}">
      <dgm:prSet/>
      <dgm:spPr/>
      <dgm:t>
        <a:bodyPr/>
        <a:lstStyle/>
        <a:p>
          <a:endParaRPr lang="en-US"/>
        </a:p>
      </dgm:t>
    </dgm:pt>
    <dgm:pt modelId="{FEC28882-5407-454D-996C-57265E57300B}" type="sibTrans" cxnId="{E24A5C60-A529-4E57-9694-05569C261A2F}">
      <dgm:prSet/>
      <dgm:spPr/>
      <dgm:t>
        <a:bodyPr/>
        <a:lstStyle/>
        <a:p>
          <a:endParaRPr lang="en-US"/>
        </a:p>
      </dgm:t>
    </dgm:pt>
    <dgm:pt modelId="{4C13819E-31D2-44A9-84A4-E2CD71C0E275}">
      <dgm:prSet/>
      <dgm:spPr/>
      <dgm:t>
        <a:bodyPr/>
        <a:lstStyle/>
        <a:p>
          <a:r>
            <a:rPr lang="en-US" dirty="0"/>
            <a:t>Spouse income will be considered but not when filing separately</a:t>
          </a:r>
        </a:p>
      </dgm:t>
    </dgm:pt>
    <dgm:pt modelId="{A0C54FBB-97B2-44AA-A0ED-D71D9CDC5AD8}" type="parTrans" cxnId="{56A83D30-17A7-423F-AB56-F19FD013BCB1}">
      <dgm:prSet/>
      <dgm:spPr/>
      <dgm:t>
        <a:bodyPr/>
        <a:lstStyle/>
        <a:p>
          <a:endParaRPr lang="en-US"/>
        </a:p>
      </dgm:t>
    </dgm:pt>
    <dgm:pt modelId="{4BEA5CB5-1A53-4B4B-ACD2-B7CD01965337}" type="sibTrans" cxnId="{56A83D30-17A7-423F-AB56-F19FD013BCB1}">
      <dgm:prSet/>
      <dgm:spPr/>
      <dgm:t>
        <a:bodyPr/>
        <a:lstStyle/>
        <a:p>
          <a:endParaRPr lang="en-US"/>
        </a:p>
      </dgm:t>
    </dgm:pt>
    <dgm:pt modelId="{70960D08-01D4-4970-9F0A-E2CFC52EAA8C}" type="pres">
      <dgm:prSet presAssocID="{109B250E-B0F8-4927-8329-424DF94F9A30}" presName="linear" presStyleCnt="0">
        <dgm:presLayoutVars>
          <dgm:animLvl val="lvl"/>
          <dgm:resizeHandles val="exact"/>
        </dgm:presLayoutVars>
      </dgm:prSet>
      <dgm:spPr/>
    </dgm:pt>
    <dgm:pt modelId="{FC8F92F5-A283-4014-ABAA-5C4A5B6C5FE5}" type="pres">
      <dgm:prSet presAssocID="{F9780891-DD36-4750-BB2C-E766BAB464E2}" presName="parentText" presStyleLbl="node1" presStyleIdx="0" presStyleCnt="9" custLinFactY="100000" custLinFactNeighborY="138448">
        <dgm:presLayoutVars>
          <dgm:chMax val="0"/>
          <dgm:bulletEnabled val="1"/>
        </dgm:presLayoutVars>
      </dgm:prSet>
      <dgm:spPr/>
    </dgm:pt>
    <dgm:pt modelId="{99B32422-0885-4270-8E48-D1B0DAF20A10}" type="pres">
      <dgm:prSet presAssocID="{177A3731-5C22-4F6D-B14E-4604709D3CF7}" presName="spacer" presStyleCnt="0"/>
      <dgm:spPr/>
    </dgm:pt>
    <dgm:pt modelId="{1C877F46-11B0-4BC2-A3DA-967BC520A506}" type="pres">
      <dgm:prSet presAssocID="{23E1011E-FDC3-4BCF-89E4-476CF91DDC9C}" presName="parentText" presStyleLbl="node1" presStyleIdx="1" presStyleCnt="9" custScaleY="98517" custLinFactY="100000" custLinFactNeighborY="112292">
        <dgm:presLayoutVars>
          <dgm:chMax val="0"/>
          <dgm:bulletEnabled val="1"/>
        </dgm:presLayoutVars>
      </dgm:prSet>
      <dgm:spPr/>
    </dgm:pt>
    <dgm:pt modelId="{E6076719-831F-4E38-8137-24F85FA306FA}" type="pres">
      <dgm:prSet presAssocID="{8630651F-A8F9-4770-A0C5-A403E630E1D4}" presName="spacer" presStyleCnt="0"/>
      <dgm:spPr/>
    </dgm:pt>
    <dgm:pt modelId="{46FDEE88-6CB4-49AB-810D-2027A1281C6C}" type="pres">
      <dgm:prSet presAssocID="{FE8088FA-2AFB-4CFB-BA48-8B9E8EA40DCD}" presName="parentText" presStyleLbl="node1" presStyleIdx="2" presStyleCnt="9" custLinFactY="98142" custLinFactNeighborY="100000">
        <dgm:presLayoutVars>
          <dgm:chMax val="0"/>
          <dgm:bulletEnabled val="1"/>
        </dgm:presLayoutVars>
      </dgm:prSet>
      <dgm:spPr/>
    </dgm:pt>
    <dgm:pt modelId="{103F10DF-8149-4BEB-8220-63B231884ABB}" type="pres">
      <dgm:prSet presAssocID="{9FF3E3FB-167F-4B33-806C-7E224A47F252}" presName="spacer" presStyleCnt="0"/>
      <dgm:spPr/>
    </dgm:pt>
    <dgm:pt modelId="{3CC50891-0C3F-4205-9CBD-18D1335DAC09}" type="pres">
      <dgm:prSet presAssocID="{0F868518-620B-4698-8942-746F22973A79}" presName="parentText" presStyleLbl="node1" presStyleIdx="3" presStyleCnt="9" custLinFactY="-290771" custLinFactNeighborY="-300000">
        <dgm:presLayoutVars>
          <dgm:chMax val="0"/>
          <dgm:bulletEnabled val="1"/>
        </dgm:presLayoutVars>
      </dgm:prSet>
      <dgm:spPr/>
    </dgm:pt>
    <dgm:pt modelId="{734C81C0-0823-466E-B6F9-129D79EBAEC4}" type="pres">
      <dgm:prSet presAssocID="{D85C65F6-E9B3-47A3-BD89-31C7BBD4CAEA}" presName="spacer" presStyleCnt="0"/>
      <dgm:spPr/>
    </dgm:pt>
    <dgm:pt modelId="{8CD6AA4C-4DD6-4C8A-AFAC-641120D07B06}" type="pres">
      <dgm:prSet presAssocID="{9C62F455-E888-4183-A874-EFA4BC88A382}" presName="parentText" presStyleLbl="node1" presStyleIdx="4" presStyleCnt="9" custLinFactNeighborX="38885" custLinFactNeighborY="-41775">
        <dgm:presLayoutVars>
          <dgm:chMax val="0"/>
          <dgm:bulletEnabled val="1"/>
        </dgm:presLayoutVars>
      </dgm:prSet>
      <dgm:spPr/>
    </dgm:pt>
    <dgm:pt modelId="{973FE81A-978B-4747-ACF1-03E0495605F0}" type="pres">
      <dgm:prSet presAssocID="{D41B78F7-AF3E-4C44-BCC6-F1D41A856AE7}" presName="spacer" presStyleCnt="0"/>
      <dgm:spPr/>
    </dgm:pt>
    <dgm:pt modelId="{F04A5E0E-CCC5-4061-A633-7CD5FB3FD627}" type="pres">
      <dgm:prSet presAssocID="{FC0DBCD1-13FE-4E41-9385-D5DFA159C6EF}" presName="parentText" presStyleLbl="node1" presStyleIdx="5" presStyleCnt="9" custLinFactY="90279" custLinFactNeighborY="100000">
        <dgm:presLayoutVars>
          <dgm:chMax val="0"/>
          <dgm:bulletEnabled val="1"/>
        </dgm:presLayoutVars>
      </dgm:prSet>
      <dgm:spPr/>
    </dgm:pt>
    <dgm:pt modelId="{A36D7903-6563-4BEC-9D47-E08D24F7BC34}" type="pres">
      <dgm:prSet presAssocID="{5C505A69-AD8B-4BCA-B72F-19E6B016D8E3}" presName="spacer" presStyleCnt="0"/>
      <dgm:spPr/>
    </dgm:pt>
    <dgm:pt modelId="{E970CC11-638A-4158-91FA-5B8544EC3445}" type="pres">
      <dgm:prSet presAssocID="{7150F298-E0C0-4A99-8157-0DDC4B4C4549}" presName="parentText" presStyleLbl="node1" presStyleIdx="6" presStyleCnt="9" custLinFactY="88443" custLinFactNeighborY="100000">
        <dgm:presLayoutVars>
          <dgm:chMax val="0"/>
          <dgm:bulletEnabled val="1"/>
        </dgm:presLayoutVars>
      </dgm:prSet>
      <dgm:spPr/>
    </dgm:pt>
    <dgm:pt modelId="{93CF10FE-BEE9-428D-B0DB-96B8C24C6C38}" type="pres">
      <dgm:prSet presAssocID="{4938C1AD-CF4A-4E46-B617-704BFBC1E8F6}" presName="spacer" presStyleCnt="0"/>
      <dgm:spPr/>
    </dgm:pt>
    <dgm:pt modelId="{CC36B197-E0CF-480A-A112-11E1E5A7CBED}" type="pres">
      <dgm:prSet presAssocID="{79472899-C95D-4BA4-8860-15528B8B578F}" presName="parentText" presStyleLbl="node1" presStyleIdx="7" presStyleCnt="9" custLinFactY="84518" custLinFactNeighborY="100000">
        <dgm:presLayoutVars>
          <dgm:chMax val="0"/>
          <dgm:bulletEnabled val="1"/>
        </dgm:presLayoutVars>
      </dgm:prSet>
      <dgm:spPr/>
    </dgm:pt>
    <dgm:pt modelId="{1698A372-2752-45B6-83E6-CB319B117690}" type="pres">
      <dgm:prSet presAssocID="{FEC28882-5407-454D-996C-57265E57300B}" presName="spacer" presStyleCnt="0"/>
      <dgm:spPr/>
    </dgm:pt>
    <dgm:pt modelId="{6E1F8F67-0732-468B-B86F-94B6FE9DFC2F}" type="pres">
      <dgm:prSet presAssocID="{4C13819E-31D2-44A9-84A4-E2CD71C0E275}" presName="parentText" presStyleLbl="node1" presStyleIdx="8" presStyleCnt="9" custLinFactY="-300000" custLinFactNeighborY="-353712">
        <dgm:presLayoutVars>
          <dgm:chMax val="0"/>
          <dgm:bulletEnabled val="1"/>
        </dgm:presLayoutVars>
      </dgm:prSet>
      <dgm:spPr/>
    </dgm:pt>
  </dgm:ptLst>
  <dgm:cxnLst>
    <dgm:cxn modelId="{0EB8CA04-4047-415A-990E-EE8C483EC656}" srcId="{109B250E-B0F8-4927-8329-424DF94F9A30}" destId="{23E1011E-FDC3-4BCF-89E4-476CF91DDC9C}" srcOrd="1" destOrd="0" parTransId="{6C486D5F-7FE0-401D-ABF1-BE4FE217C0F1}" sibTransId="{8630651F-A8F9-4770-A0C5-A403E630E1D4}"/>
    <dgm:cxn modelId="{D4B4D107-A74E-43B2-8781-B4423FE74C1F}" srcId="{109B250E-B0F8-4927-8329-424DF94F9A30}" destId="{7150F298-E0C0-4A99-8157-0DDC4B4C4549}" srcOrd="6" destOrd="0" parTransId="{B1499C31-8E21-43E1-99E9-B20B87BBF86B}" sibTransId="{4938C1AD-CF4A-4E46-B617-704BFBC1E8F6}"/>
    <dgm:cxn modelId="{60B8D31B-0B7A-45F7-862D-1E3FD1D9DA17}" type="presOf" srcId="{0F868518-620B-4698-8942-746F22973A79}" destId="{3CC50891-0C3F-4205-9CBD-18D1335DAC09}" srcOrd="0" destOrd="0" presId="urn:microsoft.com/office/officeart/2005/8/layout/vList2"/>
    <dgm:cxn modelId="{56A83D30-17A7-423F-AB56-F19FD013BCB1}" srcId="{109B250E-B0F8-4927-8329-424DF94F9A30}" destId="{4C13819E-31D2-44A9-84A4-E2CD71C0E275}" srcOrd="8" destOrd="0" parTransId="{A0C54FBB-97B2-44AA-A0ED-D71D9CDC5AD8}" sibTransId="{4BEA5CB5-1A53-4B4B-ACD2-B7CD01965337}"/>
    <dgm:cxn modelId="{D7CD2E3F-1F26-4699-AB62-850D863F570E}" srcId="{109B250E-B0F8-4927-8329-424DF94F9A30}" destId="{FE8088FA-2AFB-4CFB-BA48-8B9E8EA40DCD}" srcOrd="2" destOrd="0" parTransId="{5B270881-460F-4516-B5FA-D5BEC1C502DA}" sibTransId="{9FF3E3FB-167F-4B33-806C-7E224A47F252}"/>
    <dgm:cxn modelId="{E24A5C60-A529-4E57-9694-05569C261A2F}" srcId="{109B250E-B0F8-4927-8329-424DF94F9A30}" destId="{79472899-C95D-4BA4-8860-15528B8B578F}" srcOrd="7" destOrd="0" parTransId="{1D180453-1B6F-4848-B275-F7C3889D2B9F}" sibTransId="{FEC28882-5407-454D-996C-57265E57300B}"/>
    <dgm:cxn modelId="{1958F462-C3B5-4F05-BAC9-6CD40C6C7F3D}" srcId="{109B250E-B0F8-4927-8329-424DF94F9A30}" destId="{9C62F455-E888-4183-A874-EFA4BC88A382}" srcOrd="4" destOrd="0" parTransId="{BFBFE6D6-6EB7-4535-804E-E575D119B1BB}" sibTransId="{D41B78F7-AF3E-4C44-BCC6-F1D41A856AE7}"/>
    <dgm:cxn modelId="{F2CC374A-0DCD-4AB1-9131-65F742A1FF0C}" type="presOf" srcId="{7150F298-E0C0-4A99-8157-0DDC4B4C4549}" destId="{E970CC11-638A-4158-91FA-5B8544EC3445}" srcOrd="0" destOrd="0" presId="urn:microsoft.com/office/officeart/2005/8/layout/vList2"/>
    <dgm:cxn modelId="{17153552-4817-4FFE-A95B-A2E6A58E1681}" type="presOf" srcId="{FE8088FA-2AFB-4CFB-BA48-8B9E8EA40DCD}" destId="{46FDEE88-6CB4-49AB-810D-2027A1281C6C}" srcOrd="0" destOrd="0" presId="urn:microsoft.com/office/officeart/2005/8/layout/vList2"/>
    <dgm:cxn modelId="{B91F6B74-8264-4F0F-84E6-CAF4B73292F2}" type="presOf" srcId="{F9780891-DD36-4750-BB2C-E766BAB464E2}" destId="{FC8F92F5-A283-4014-ABAA-5C4A5B6C5FE5}" srcOrd="0" destOrd="0" presId="urn:microsoft.com/office/officeart/2005/8/layout/vList2"/>
    <dgm:cxn modelId="{3BC82055-66C5-4B9B-9353-395D9691795C}" type="presOf" srcId="{109B250E-B0F8-4927-8329-424DF94F9A30}" destId="{70960D08-01D4-4970-9F0A-E2CFC52EAA8C}" srcOrd="0" destOrd="0" presId="urn:microsoft.com/office/officeart/2005/8/layout/vList2"/>
    <dgm:cxn modelId="{FB5A5F78-F765-4116-86EF-3B19D7A3BCC1}" type="presOf" srcId="{FC0DBCD1-13FE-4E41-9385-D5DFA159C6EF}" destId="{F04A5E0E-CCC5-4061-A633-7CD5FB3FD627}" srcOrd="0" destOrd="0" presId="urn:microsoft.com/office/officeart/2005/8/layout/vList2"/>
    <dgm:cxn modelId="{75172E59-C8F1-4E96-9FE3-CAAED295F8E0}" type="presOf" srcId="{9C62F455-E888-4183-A874-EFA4BC88A382}" destId="{8CD6AA4C-4DD6-4C8A-AFAC-641120D07B06}" srcOrd="0" destOrd="0" presId="urn:microsoft.com/office/officeart/2005/8/layout/vList2"/>
    <dgm:cxn modelId="{30517A7A-753E-4286-A754-8C4B7646B4B5}" type="presOf" srcId="{23E1011E-FDC3-4BCF-89E4-476CF91DDC9C}" destId="{1C877F46-11B0-4BC2-A3DA-967BC520A506}" srcOrd="0" destOrd="0" presId="urn:microsoft.com/office/officeart/2005/8/layout/vList2"/>
    <dgm:cxn modelId="{CD41198E-DAA2-402B-92F0-EB16C076DD0D}" srcId="{109B250E-B0F8-4927-8329-424DF94F9A30}" destId="{0F868518-620B-4698-8942-746F22973A79}" srcOrd="3" destOrd="0" parTransId="{2C512CAF-5B83-4692-8A32-3442DB273B56}" sibTransId="{D85C65F6-E9B3-47A3-BD89-31C7BBD4CAEA}"/>
    <dgm:cxn modelId="{53244390-9F8B-4D41-A474-EE46438125DE}" srcId="{109B250E-B0F8-4927-8329-424DF94F9A30}" destId="{FC0DBCD1-13FE-4E41-9385-D5DFA159C6EF}" srcOrd="5" destOrd="0" parTransId="{C029631B-4C3A-4941-B09E-B035145A9199}" sibTransId="{5C505A69-AD8B-4BCA-B72F-19E6B016D8E3}"/>
    <dgm:cxn modelId="{F6D94095-CE88-4A41-8261-7FD6F1ECDF8C}" type="presOf" srcId="{4C13819E-31D2-44A9-84A4-E2CD71C0E275}" destId="{6E1F8F67-0732-468B-B86F-94B6FE9DFC2F}" srcOrd="0" destOrd="0" presId="urn:microsoft.com/office/officeart/2005/8/layout/vList2"/>
    <dgm:cxn modelId="{7C12C4C7-2B8C-453B-BA4D-E1EEF918E491}" type="presOf" srcId="{79472899-C95D-4BA4-8860-15528B8B578F}" destId="{CC36B197-E0CF-480A-A112-11E1E5A7CBED}" srcOrd="0" destOrd="0" presId="urn:microsoft.com/office/officeart/2005/8/layout/vList2"/>
    <dgm:cxn modelId="{7DD968E1-2506-4356-B040-1CFC3CF391F0}" srcId="{109B250E-B0F8-4927-8329-424DF94F9A30}" destId="{F9780891-DD36-4750-BB2C-E766BAB464E2}" srcOrd="0" destOrd="0" parTransId="{B76B52CE-D7AD-4157-BD02-EBE1761CE0CC}" sibTransId="{177A3731-5C22-4F6D-B14E-4604709D3CF7}"/>
    <dgm:cxn modelId="{1FE428B3-6168-498C-B552-E892BCE55477}" type="presParOf" srcId="{70960D08-01D4-4970-9F0A-E2CFC52EAA8C}" destId="{FC8F92F5-A283-4014-ABAA-5C4A5B6C5FE5}" srcOrd="0" destOrd="0" presId="urn:microsoft.com/office/officeart/2005/8/layout/vList2"/>
    <dgm:cxn modelId="{147229A0-5710-42A8-B494-7409ECD2B3A6}" type="presParOf" srcId="{70960D08-01D4-4970-9F0A-E2CFC52EAA8C}" destId="{99B32422-0885-4270-8E48-D1B0DAF20A10}" srcOrd="1" destOrd="0" presId="urn:microsoft.com/office/officeart/2005/8/layout/vList2"/>
    <dgm:cxn modelId="{B76F40D9-1A6E-4001-943D-71CB85DB89F1}" type="presParOf" srcId="{70960D08-01D4-4970-9F0A-E2CFC52EAA8C}" destId="{1C877F46-11B0-4BC2-A3DA-967BC520A506}" srcOrd="2" destOrd="0" presId="urn:microsoft.com/office/officeart/2005/8/layout/vList2"/>
    <dgm:cxn modelId="{F18A90F0-2D6A-4E77-A0EF-15CE3619AF40}" type="presParOf" srcId="{70960D08-01D4-4970-9F0A-E2CFC52EAA8C}" destId="{E6076719-831F-4E38-8137-24F85FA306FA}" srcOrd="3" destOrd="0" presId="urn:microsoft.com/office/officeart/2005/8/layout/vList2"/>
    <dgm:cxn modelId="{3F4FBA82-461B-4FF6-9DC0-218B4E0EE950}" type="presParOf" srcId="{70960D08-01D4-4970-9F0A-E2CFC52EAA8C}" destId="{46FDEE88-6CB4-49AB-810D-2027A1281C6C}" srcOrd="4" destOrd="0" presId="urn:microsoft.com/office/officeart/2005/8/layout/vList2"/>
    <dgm:cxn modelId="{6FB90343-3417-4056-A1F8-8C5D42D4C02E}" type="presParOf" srcId="{70960D08-01D4-4970-9F0A-E2CFC52EAA8C}" destId="{103F10DF-8149-4BEB-8220-63B231884ABB}" srcOrd="5" destOrd="0" presId="urn:microsoft.com/office/officeart/2005/8/layout/vList2"/>
    <dgm:cxn modelId="{0001D18C-BB83-4AD1-ABB2-C4D4E23FB793}" type="presParOf" srcId="{70960D08-01D4-4970-9F0A-E2CFC52EAA8C}" destId="{3CC50891-0C3F-4205-9CBD-18D1335DAC09}" srcOrd="6" destOrd="0" presId="urn:microsoft.com/office/officeart/2005/8/layout/vList2"/>
    <dgm:cxn modelId="{8665586C-E817-4ECA-90D5-B7D6B1B4D0A8}" type="presParOf" srcId="{70960D08-01D4-4970-9F0A-E2CFC52EAA8C}" destId="{734C81C0-0823-466E-B6F9-129D79EBAEC4}" srcOrd="7" destOrd="0" presId="urn:microsoft.com/office/officeart/2005/8/layout/vList2"/>
    <dgm:cxn modelId="{7BE855CD-09AA-469A-B2EC-6D88CA05CC79}" type="presParOf" srcId="{70960D08-01D4-4970-9F0A-E2CFC52EAA8C}" destId="{8CD6AA4C-4DD6-4C8A-AFAC-641120D07B06}" srcOrd="8" destOrd="0" presId="urn:microsoft.com/office/officeart/2005/8/layout/vList2"/>
    <dgm:cxn modelId="{5A1A0D9E-B031-4320-92B9-C75E67B0A4C0}" type="presParOf" srcId="{70960D08-01D4-4970-9F0A-E2CFC52EAA8C}" destId="{973FE81A-978B-4747-ACF1-03E0495605F0}" srcOrd="9" destOrd="0" presId="urn:microsoft.com/office/officeart/2005/8/layout/vList2"/>
    <dgm:cxn modelId="{810E5EF0-826D-4E23-97D0-9AAA783FFBB8}" type="presParOf" srcId="{70960D08-01D4-4970-9F0A-E2CFC52EAA8C}" destId="{F04A5E0E-CCC5-4061-A633-7CD5FB3FD627}" srcOrd="10" destOrd="0" presId="urn:microsoft.com/office/officeart/2005/8/layout/vList2"/>
    <dgm:cxn modelId="{2E929EF5-3447-4C07-BC60-8ABDB384418D}" type="presParOf" srcId="{70960D08-01D4-4970-9F0A-E2CFC52EAA8C}" destId="{A36D7903-6563-4BEC-9D47-E08D24F7BC34}" srcOrd="11" destOrd="0" presId="urn:microsoft.com/office/officeart/2005/8/layout/vList2"/>
    <dgm:cxn modelId="{D05D0823-8B55-4D94-9D83-4DDC7D02B21D}" type="presParOf" srcId="{70960D08-01D4-4970-9F0A-E2CFC52EAA8C}" destId="{E970CC11-638A-4158-91FA-5B8544EC3445}" srcOrd="12" destOrd="0" presId="urn:microsoft.com/office/officeart/2005/8/layout/vList2"/>
    <dgm:cxn modelId="{0D4079F9-7C9F-4942-965B-FD0851B1AFA3}" type="presParOf" srcId="{70960D08-01D4-4970-9F0A-E2CFC52EAA8C}" destId="{93CF10FE-BEE9-428D-B0DB-96B8C24C6C38}" srcOrd="13" destOrd="0" presId="urn:microsoft.com/office/officeart/2005/8/layout/vList2"/>
    <dgm:cxn modelId="{96B64B85-64F6-482E-A116-21850DF1FF29}" type="presParOf" srcId="{70960D08-01D4-4970-9F0A-E2CFC52EAA8C}" destId="{CC36B197-E0CF-480A-A112-11E1E5A7CBED}" srcOrd="14" destOrd="0" presId="urn:microsoft.com/office/officeart/2005/8/layout/vList2"/>
    <dgm:cxn modelId="{227CEC06-8650-4FF0-94A2-E8C19D69FA1B}" type="presParOf" srcId="{70960D08-01D4-4970-9F0A-E2CFC52EAA8C}" destId="{1698A372-2752-45B6-83E6-CB319B117690}" srcOrd="15" destOrd="0" presId="urn:microsoft.com/office/officeart/2005/8/layout/vList2"/>
    <dgm:cxn modelId="{2BE91663-4734-4A2E-A914-40862E6A88C7}" type="presParOf" srcId="{70960D08-01D4-4970-9F0A-E2CFC52EAA8C}" destId="{6E1F8F67-0732-468B-B86F-94B6FE9DFC2F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D21FA-89F1-4D00-8C74-586CDDECE887}">
      <dsp:nvSpPr>
        <dsp:cNvPr id="0" name=""/>
        <dsp:cNvSpPr/>
      </dsp:nvSpPr>
      <dsp:spPr>
        <a:xfrm>
          <a:off x="947606" y="549112"/>
          <a:ext cx="1103751" cy="11037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E40749-8E5B-4777-8064-C13EFDF6E6E0}">
      <dsp:nvSpPr>
        <dsp:cNvPr id="0" name=""/>
        <dsp:cNvSpPr/>
      </dsp:nvSpPr>
      <dsp:spPr>
        <a:xfrm>
          <a:off x="273091" y="1974852"/>
          <a:ext cx="24527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Know what you borrowed, who services your loans and when they come due</a:t>
          </a:r>
        </a:p>
      </dsp:txBody>
      <dsp:txXfrm>
        <a:off x="273091" y="1974852"/>
        <a:ext cx="2452781" cy="720000"/>
      </dsp:txXfrm>
    </dsp:sp>
    <dsp:sp modelId="{59382DC6-86BA-47EA-99B0-0959B9735C4C}">
      <dsp:nvSpPr>
        <dsp:cNvPr id="0" name=""/>
        <dsp:cNvSpPr/>
      </dsp:nvSpPr>
      <dsp:spPr>
        <a:xfrm>
          <a:off x="3829624" y="549112"/>
          <a:ext cx="1103751" cy="11037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746E3-1FF0-4BB4-B157-B9FD3A820631}">
      <dsp:nvSpPr>
        <dsp:cNvPr id="0" name=""/>
        <dsp:cNvSpPr/>
      </dsp:nvSpPr>
      <dsp:spPr>
        <a:xfrm>
          <a:off x="3155109" y="1974852"/>
          <a:ext cx="24527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Identify and constantly review your repayment objectives</a:t>
          </a:r>
        </a:p>
      </dsp:txBody>
      <dsp:txXfrm>
        <a:off x="3155109" y="1974852"/>
        <a:ext cx="2452781" cy="720000"/>
      </dsp:txXfrm>
    </dsp:sp>
    <dsp:sp modelId="{F1CC4086-BD8C-40D5-A541-7FAA6C2A4D2D}">
      <dsp:nvSpPr>
        <dsp:cNvPr id="0" name=""/>
        <dsp:cNvSpPr/>
      </dsp:nvSpPr>
      <dsp:spPr>
        <a:xfrm>
          <a:off x="6711642" y="549112"/>
          <a:ext cx="1103751" cy="11037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ABE910-5377-4760-851E-0BE4A7F68690}">
      <dsp:nvSpPr>
        <dsp:cNvPr id="0" name=""/>
        <dsp:cNvSpPr/>
      </dsp:nvSpPr>
      <dsp:spPr>
        <a:xfrm>
          <a:off x="6037127" y="1974852"/>
          <a:ext cx="24527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Choose a repayment plan to help meet your repayment objectives</a:t>
          </a:r>
        </a:p>
      </dsp:txBody>
      <dsp:txXfrm>
        <a:off x="6037127" y="1974852"/>
        <a:ext cx="2452781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C3CE0-1021-4B08-9196-A4E8B3FAA0A9}">
      <dsp:nvSpPr>
        <dsp:cNvPr id="0" name=""/>
        <dsp:cNvSpPr/>
      </dsp:nvSpPr>
      <dsp:spPr>
        <a:xfrm>
          <a:off x="0" y="584041"/>
          <a:ext cx="6120467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88AEA3-9AA2-4659-A062-C66BBEE0C516}">
      <dsp:nvSpPr>
        <dsp:cNvPr id="0" name=""/>
        <dsp:cNvSpPr/>
      </dsp:nvSpPr>
      <dsp:spPr>
        <a:xfrm>
          <a:off x="306023" y="23161"/>
          <a:ext cx="4284326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937" tIns="0" rIns="161937" bIns="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Time Driven</a:t>
          </a:r>
        </a:p>
      </dsp:txBody>
      <dsp:txXfrm>
        <a:off x="360783" y="77921"/>
        <a:ext cx="4174806" cy="1012240"/>
      </dsp:txXfrm>
    </dsp:sp>
    <dsp:sp modelId="{19EF95FD-5C7A-4DFD-A126-509EB4E0CE93}">
      <dsp:nvSpPr>
        <dsp:cNvPr id="0" name=""/>
        <dsp:cNvSpPr/>
      </dsp:nvSpPr>
      <dsp:spPr>
        <a:xfrm>
          <a:off x="0" y="2307722"/>
          <a:ext cx="6120467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F0F7C7-F9C0-4011-B883-E5D84EE3BC6F}">
      <dsp:nvSpPr>
        <dsp:cNvPr id="0" name=""/>
        <dsp:cNvSpPr/>
      </dsp:nvSpPr>
      <dsp:spPr>
        <a:xfrm>
          <a:off x="306023" y="1746841"/>
          <a:ext cx="4284326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937" tIns="0" rIns="161937" bIns="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Income Driven</a:t>
          </a:r>
        </a:p>
      </dsp:txBody>
      <dsp:txXfrm>
        <a:off x="360783" y="1801601"/>
        <a:ext cx="4174806" cy="10122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5967CA-B453-4E6A-9169-C5036F6A4D7F}">
      <dsp:nvSpPr>
        <dsp:cNvPr id="0" name=""/>
        <dsp:cNvSpPr/>
      </dsp:nvSpPr>
      <dsp:spPr>
        <a:xfrm>
          <a:off x="0" y="79732"/>
          <a:ext cx="8496300" cy="715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120 level payments- 10 years</a:t>
          </a:r>
        </a:p>
      </dsp:txBody>
      <dsp:txXfrm>
        <a:off x="34906" y="114638"/>
        <a:ext cx="8426488" cy="645240"/>
      </dsp:txXfrm>
    </dsp:sp>
    <dsp:sp modelId="{60EFC7B9-DA59-40B4-BC1C-DF47865384B7}">
      <dsp:nvSpPr>
        <dsp:cNvPr id="0" name=""/>
        <dsp:cNvSpPr/>
      </dsp:nvSpPr>
      <dsp:spPr>
        <a:xfrm>
          <a:off x="0" y="846624"/>
          <a:ext cx="8496300" cy="715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Payments are fixed amounts </a:t>
          </a:r>
        </a:p>
      </dsp:txBody>
      <dsp:txXfrm>
        <a:off x="34906" y="881530"/>
        <a:ext cx="8426488" cy="645240"/>
      </dsp:txXfrm>
    </dsp:sp>
    <dsp:sp modelId="{BAF9644D-2BC0-45EF-B7B0-5A7DFFC2F1AF}">
      <dsp:nvSpPr>
        <dsp:cNvPr id="0" name=""/>
        <dsp:cNvSpPr/>
      </dsp:nvSpPr>
      <dsp:spPr>
        <a:xfrm>
          <a:off x="0" y="1613517"/>
          <a:ext cx="8496300" cy="715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Calculations not dependent on income</a:t>
          </a:r>
        </a:p>
      </dsp:txBody>
      <dsp:txXfrm>
        <a:off x="34906" y="1648423"/>
        <a:ext cx="8426488" cy="645240"/>
      </dsp:txXfrm>
    </dsp:sp>
    <dsp:sp modelId="{082CD3AD-0AAE-4C53-A447-C1D80F872B00}">
      <dsp:nvSpPr>
        <dsp:cNvPr id="0" name=""/>
        <dsp:cNvSpPr/>
      </dsp:nvSpPr>
      <dsp:spPr>
        <a:xfrm>
          <a:off x="0" y="2380410"/>
          <a:ext cx="8496300" cy="715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Automatically enrolled in this plan, if you don’t choose a plan</a:t>
          </a:r>
        </a:p>
      </dsp:txBody>
      <dsp:txXfrm>
        <a:off x="34906" y="2415316"/>
        <a:ext cx="8426488" cy="645240"/>
      </dsp:txXfrm>
    </dsp:sp>
    <dsp:sp modelId="{8B5EBB56-61E4-4029-8023-55D81BE34284}">
      <dsp:nvSpPr>
        <dsp:cNvPr id="0" name=""/>
        <dsp:cNvSpPr/>
      </dsp:nvSpPr>
      <dsp:spPr>
        <a:xfrm>
          <a:off x="0" y="3147303"/>
          <a:ext cx="8496300" cy="715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Results in the highest monthly payment but the lowest cost over the life of the loan because less interest accrues for the period </a:t>
          </a:r>
        </a:p>
      </dsp:txBody>
      <dsp:txXfrm>
        <a:off x="34906" y="3182209"/>
        <a:ext cx="8426488" cy="645240"/>
      </dsp:txXfrm>
    </dsp:sp>
    <dsp:sp modelId="{4AD58364-8044-45F7-B17B-9F63160CC428}">
      <dsp:nvSpPr>
        <dsp:cNvPr id="0" name=""/>
        <dsp:cNvSpPr/>
      </dsp:nvSpPr>
      <dsp:spPr>
        <a:xfrm>
          <a:off x="0" y="3914196"/>
          <a:ext cx="8496300" cy="715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Not a good option for those seeking Public Service Loan Forgiveness (PSLF)</a:t>
          </a:r>
        </a:p>
      </dsp:txBody>
      <dsp:txXfrm>
        <a:off x="34906" y="3949102"/>
        <a:ext cx="8426488" cy="645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690DFC-C4F4-4832-9911-7720EF15B46D}">
      <dsp:nvSpPr>
        <dsp:cNvPr id="0" name=""/>
        <dsp:cNvSpPr/>
      </dsp:nvSpPr>
      <dsp:spPr>
        <a:xfrm>
          <a:off x="0" y="947516"/>
          <a:ext cx="84963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120 payments (up to 10 years)</a:t>
          </a:r>
        </a:p>
      </dsp:txBody>
      <dsp:txXfrm>
        <a:off x="26930" y="974446"/>
        <a:ext cx="8442440" cy="497795"/>
      </dsp:txXfrm>
    </dsp:sp>
    <dsp:sp modelId="{46AE158F-8BF2-4D60-9A3F-565283BC637B}">
      <dsp:nvSpPr>
        <dsp:cNvPr id="0" name=""/>
        <dsp:cNvSpPr/>
      </dsp:nvSpPr>
      <dsp:spPr>
        <a:xfrm>
          <a:off x="0" y="1565411"/>
          <a:ext cx="84963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This plan is for borrowers who expect their incomes to rise over time</a:t>
          </a:r>
        </a:p>
      </dsp:txBody>
      <dsp:txXfrm>
        <a:off x="26930" y="1592341"/>
        <a:ext cx="8442440" cy="497795"/>
      </dsp:txXfrm>
    </dsp:sp>
    <dsp:sp modelId="{323C5A3F-DFFC-40BA-8899-1DF7B8309739}">
      <dsp:nvSpPr>
        <dsp:cNvPr id="0" name=""/>
        <dsp:cNvSpPr/>
      </dsp:nvSpPr>
      <dsp:spPr>
        <a:xfrm>
          <a:off x="0" y="2183306"/>
          <a:ext cx="84963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Payments start off low and increase every two years</a:t>
          </a:r>
        </a:p>
      </dsp:txBody>
      <dsp:txXfrm>
        <a:off x="26930" y="2210236"/>
        <a:ext cx="8442440" cy="497795"/>
      </dsp:txXfrm>
    </dsp:sp>
    <dsp:sp modelId="{B48FD8B3-385A-4A2F-93CA-CE0758B87D8D}">
      <dsp:nvSpPr>
        <dsp:cNvPr id="0" name=""/>
        <dsp:cNvSpPr/>
      </dsp:nvSpPr>
      <dsp:spPr>
        <a:xfrm>
          <a:off x="0" y="2801202"/>
          <a:ext cx="84963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You will pay more over time than under the standard repayment plan</a:t>
          </a:r>
        </a:p>
      </dsp:txBody>
      <dsp:txXfrm>
        <a:off x="26930" y="2828132"/>
        <a:ext cx="8442440" cy="497795"/>
      </dsp:txXfrm>
    </dsp:sp>
    <dsp:sp modelId="{8D92C63F-C9A9-4C8D-B47E-D8FB2B6C00F3}">
      <dsp:nvSpPr>
        <dsp:cNvPr id="0" name=""/>
        <dsp:cNvSpPr/>
      </dsp:nvSpPr>
      <dsp:spPr>
        <a:xfrm>
          <a:off x="0" y="3419097"/>
          <a:ext cx="84963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Generally, not a qualifying repayment plan for PSLF</a:t>
          </a:r>
        </a:p>
      </dsp:txBody>
      <dsp:txXfrm>
        <a:off x="26930" y="3446027"/>
        <a:ext cx="8442440" cy="4977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3416AC-D32D-4961-88BE-D7F3B5A50B24}">
      <dsp:nvSpPr>
        <dsp:cNvPr id="0" name=""/>
        <dsp:cNvSpPr/>
      </dsp:nvSpPr>
      <dsp:spPr>
        <a:xfrm>
          <a:off x="0" y="676362"/>
          <a:ext cx="9339942" cy="509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Up to 25 years</a:t>
          </a:r>
        </a:p>
      </dsp:txBody>
      <dsp:txXfrm>
        <a:off x="24850" y="701212"/>
        <a:ext cx="9290242" cy="459359"/>
      </dsp:txXfrm>
    </dsp:sp>
    <dsp:sp modelId="{218786D2-9621-487C-B0B5-68951E7E2F08}">
      <dsp:nvSpPr>
        <dsp:cNvPr id="0" name=""/>
        <dsp:cNvSpPr/>
      </dsp:nvSpPr>
      <dsp:spPr>
        <a:xfrm>
          <a:off x="0" y="1245901"/>
          <a:ext cx="9339942" cy="509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This plan is available to borrowers with higher debt, more than $30,000 in federal loans. </a:t>
          </a:r>
        </a:p>
      </dsp:txBody>
      <dsp:txXfrm>
        <a:off x="24850" y="1270751"/>
        <a:ext cx="9290242" cy="459359"/>
      </dsp:txXfrm>
    </dsp:sp>
    <dsp:sp modelId="{22984DC8-03B9-4738-B291-0EA087EBFE63}">
      <dsp:nvSpPr>
        <dsp:cNvPr id="0" name=""/>
        <dsp:cNvSpPr/>
      </dsp:nvSpPr>
      <dsp:spPr>
        <a:xfrm>
          <a:off x="0" y="1815441"/>
          <a:ext cx="9339942" cy="4926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Payments may be fixed or graduated to ensure the loans are paid off within 25 years</a:t>
          </a:r>
        </a:p>
      </dsp:txBody>
      <dsp:txXfrm>
        <a:off x="24051" y="1839492"/>
        <a:ext cx="9291840" cy="444581"/>
      </dsp:txXfrm>
    </dsp:sp>
    <dsp:sp modelId="{A0380F76-7E76-4142-9BD8-D2D21306480E}">
      <dsp:nvSpPr>
        <dsp:cNvPr id="0" name=""/>
        <dsp:cNvSpPr/>
      </dsp:nvSpPr>
      <dsp:spPr>
        <a:xfrm>
          <a:off x="0" y="2368604"/>
          <a:ext cx="9339942" cy="509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You may pay more interest over time, but your monthly payments will be smaller</a:t>
          </a:r>
        </a:p>
      </dsp:txBody>
      <dsp:txXfrm>
        <a:off x="24850" y="2393454"/>
        <a:ext cx="9290242" cy="459359"/>
      </dsp:txXfrm>
    </dsp:sp>
    <dsp:sp modelId="{4B592ADC-78CB-48CE-9206-AF177113EF58}">
      <dsp:nvSpPr>
        <dsp:cNvPr id="0" name=""/>
        <dsp:cNvSpPr/>
      </dsp:nvSpPr>
      <dsp:spPr>
        <a:xfrm>
          <a:off x="0" y="2938144"/>
          <a:ext cx="9339942" cy="509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Not a qualifying repayment plan for PSLF</a:t>
          </a:r>
        </a:p>
      </dsp:txBody>
      <dsp:txXfrm>
        <a:off x="24850" y="2962994"/>
        <a:ext cx="9290242" cy="4593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563D1-E714-4650-A6BD-6E513B6B98AC}">
      <dsp:nvSpPr>
        <dsp:cNvPr id="0" name=""/>
        <dsp:cNvSpPr/>
      </dsp:nvSpPr>
      <dsp:spPr>
        <a:xfrm>
          <a:off x="0" y="679784"/>
          <a:ext cx="9563877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Adjusted each year, based on changes to your annual income and family size. </a:t>
          </a:r>
        </a:p>
      </dsp:txBody>
      <dsp:txXfrm>
        <a:off x="22246" y="702030"/>
        <a:ext cx="9519385" cy="411223"/>
      </dsp:txXfrm>
    </dsp:sp>
    <dsp:sp modelId="{A7B81CA2-3AD3-40BE-A967-D00513027DCE}">
      <dsp:nvSpPr>
        <dsp:cNvPr id="0" name=""/>
        <dsp:cNvSpPr/>
      </dsp:nvSpPr>
      <dsp:spPr>
        <a:xfrm>
          <a:off x="0" y="1190219"/>
          <a:ext cx="9563877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Spousal income excluded if you file taxes separately.</a:t>
          </a:r>
        </a:p>
      </dsp:txBody>
      <dsp:txXfrm>
        <a:off x="22246" y="1212465"/>
        <a:ext cx="9519385" cy="411223"/>
      </dsp:txXfrm>
    </dsp:sp>
    <dsp:sp modelId="{5185677F-681F-4B6F-A85E-308ED0BB1CA6}">
      <dsp:nvSpPr>
        <dsp:cNvPr id="0" name=""/>
        <dsp:cNvSpPr/>
      </dsp:nvSpPr>
      <dsp:spPr>
        <a:xfrm>
          <a:off x="0" y="1700654"/>
          <a:ext cx="9563877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10% of your monthly discretionary income divided by 12</a:t>
          </a:r>
        </a:p>
      </dsp:txBody>
      <dsp:txXfrm>
        <a:off x="22246" y="1722900"/>
        <a:ext cx="9519385" cy="411223"/>
      </dsp:txXfrm>
    </dsp:sp>
    <dsp:sp modelId="{B566B831-C7B5-45D2-91B3-F4EAE8087526}">
      <dsp:nvSpPr>
        <dsp:cNvPr id="0" name=""/>
        <dsp:cNvSpPr/>
      </dsp:nvSpPr>
      <dsp:spPr>
        <a:xfrm>
          <a:off x="0" y="2211089"/>
          <a:ext cx="9563877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Never more than what you’d pay on the 10-year Standard Repayment Plan</a:t>
          </a:r>
        </a:p>
      </dsp:txBody>
      <dsp:txXfrm>
        <a:off x="22246" y="2233335"/>
        <a:ext cx="9519385" cy="411223"/>
      </dsp:txXfrm>
    </dsp:sp>
    <dsp:sp modelId="{EB79248B-741B-4B97-93C1-D7C6EA8A7E09}">
      <dsp:nvSpPr>
        <dsp:cNvPr id="0" name=""/>
        <dsp:cNvSpPr/>
      </dsp:nvSpPr>
      <dsp:spPr>
        <a:xfrm>
          <a:off x="0" y="3206712"/>
          <a:ext cx="9563877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Repayment term: up to 20 years</a:t>
          </a:r>
        </a:p>
      </dsp:txBody>
      <dsp:txXfrm>
        <a:off x="22246" y="3228958"/>
        <a:ext cx="9519385" cy="411223"/>
      </dsp:txXfrm>
    </dsp:sp>
    <dsp:sp modelId="{EB66CB38-A6E9-4A34-8A27-2CB992D378EE}">
      <dsp:nvSpPr>
        <dsp:cNvPr id="0" name=""/>
        <dsp:cNvSpPr/>
      </dsp:nvSpPr>
      <dsp:spPr>
        <a:xfrm>
          <a:off x="0" y="3726480"/>
          <a:ext cx="9563877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Loan forgiven after 20 years of qualifying payments (forgiven amount may be taxable income)</a:t>
          </a:r>
        </a:p>
      </dsp:txBody>
      <dsp:txXfrm>
        <a:off x="22246" y="3748726"/>
        <a:ext cx="9519385" cy="411223"/>
      </dsp:txXfrm>
    </dsp:sp>
    <dsp:sp modelId="{8A666FD2-5616-420D-982D-B50416518CEE}">
      <dsp:nvSpPr>
        <dsp:cNvPr id="0" name=""/>
        <dsp:cNvSpPr/>
      </dsp:nvSpPr>
      <dsp:spPr>
        <a:xfrm>
          <a:off x="0" y="2697365"/>
          <a:ext cx="9563877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Income requirement: borrowers must show Partial Financial Hardship</a:t>
          </a:r>
        </a:p>
      </dsp:txBody>
      <dsp:txXfrm>
        <a:off x="22246" y="2719611"/>
        <a:ext cx="9519385" cy="4112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8F92F5-A283-4014-ABAA-5C4A5B6C5FE5}">
      <dsp:nvSpPr>
        <dsp:cNvPr id="0" name=""/>
        <dsp:cNvSpPr/>
      </dsp:nvSpPr>
      <dsp:spPr>
        <a:xfrm>
          <a:off x="0" y="565423"/>
          <a:ext cx="9910146" cy="489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kern="1200" dirty="0"/>
            <a:t>Unpaid interest will capitalize if you do not recertify your income and family size annually</a:t>
          </a:r>
          <a:endParaRPr lang="en-US" sz="2000" kern="1200" dirty="0"/>
        </a:p>
      </dsp:txBody>
      <dsp:txXfrm>
        <a:off x="23874" y="589297"/>
        <a:ext cx="9862398" cy="441312"/>
      </dsp:txXfrm>
    </dsp:sp>
    <dsp:sp modelId="{1C877F46-11B0-4BC2-A3DA-967BC520A506}">
      <dsp:nvSpPr>
        <dsp:cNvPr id="0" name=""/>
        <dsp:cNvSpPr/>
      </dsp:nvSpPr>
      <dsp:spPr>
        <a:xfrm>
          <a:off x="0" y="1094891"/>
          <a:ext cx="9910146" cy="4818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900" kern="1200" dirty="0"/>
            <a:t>20 years if you’re a new borrower after July 1, 2014. You’d pay 10% of your discretionary income</a:t>
          </a:r>
          <a:endParaRPr lang="en-US" sz="1900" kern="1200" dirty="0"/>
        </a:p>
      </dsp:txBody>
      <dsp:txXfrm>
        <a:off x="23520" y="1118411"/>
        <a:ext cx="9863106" cy="434767"/>
      </dsp:txXfrm>
    </dsp:sp>
    <dsp:sp modelId="{46FDEE88-6CB4-49AB-810D-2027A1281C6C}">
      <dsp:nvSpPr>
        <dsp:cNvPr id="0" name=""/>
        <dsp:cNvSpPr/>
      </dsp:nvSpPr>
      <dsp:spPr>
        <a:xfrm>
          <a:off x="0" y="1615605"/>
          <a:ext cx="9910146" cy="489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900" kern="1200" dirty="0"/>
            <a:t>25 years if you’re a borrower before July 1, 2014. You’d pay 15% of your discretionary income.</a:t>
          </a:r>
          <a:endParaRPr lang="en-US" sz="1900" kern="1200" dirty="0"/>
        </a:p>
      </dsp:txBody>
      <dsp:txXfrm>
        <a:off x="23874" y="1639479"/>
        <a:ext cx="9862398" cy="441312"/>
      </dsp:txXfrm>
    </dsp:sp>
    <dsp:sp modelId="{3CC50891-0C3F-4205-9CBD-18D1335DAC09}">
      <dsp:nvSpPr>
        <dsp:cNvPr id="0" name=""/>
        <dsp:cNvSpPr/>
      </dsp:nvSpPr>
      <dsp:spPr>
        <a:xfrm>
          <a:off x="0" y="38487"/>
          <a:ext cx="9910146" cy="489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900" kern="1200" dirty="0"/>
            <a:t>Adjusted each year, based on changes to your annual income and family size</a:t>
          </a:r>
          <a:endParaRPr lang="en-US" sz="1900" kern="1200" dirty="0"/>
        </a:p>
      </dsp:txBody>
      <dsp:txXfrm>
        <a:off x="23874" y="62361"/>
        <a:ext cx="9862398" cy="441312"/>
      </dsp:txXfrm>
    </dsp:sp>
    <dsp:sp modelId="{8CD6AA4C-4DD6-4C8A-AFAC-641120D07B06}">
      <dsp:nvSpPr>
        <dsp:cNvPr id="0" name=""/>
        <dsp:cNvSpPr/>
      </dsp:nvSpPr>
      <dsp:spPr>
        <a:xfrm>
          <a:off x="0" y="2145612"/>
          <a:ext cx="9910146" cy="489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900" kern="1200" dirty="0"/>
            <a:t>Spousal Income won’t count if you file taxes separately.</a:t>
          </a:r>
          <a:endParaRPr lang="en-US" sz="1900" kern="1200" dirty="0"/>
        </a:p>
      </dsp:txBody>
      <dsp:txXfrm>
        <a:off x="23874" y="2169486"/>
        <a:ext cx="9862398" cy="441312"/>
      </dsp:txXfrm>
    </dsp:sp>
    <dsp:sp modelId="{F04A5E0E-CCC5-4061-A633-7CD5FB3FD627}">
      <dsp:nvSpPr>
        <dsp:cNvPr id="0" name=""/>
        <dsp:cNvSpPr/>
      </dsp:nvSpPr>
      <dsp:spPr>
        <a:xfrm>
          <a:off x="0" y="3208490"/>
          <a:ext cx="9910146" cy="489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kern="1200" dirty="0"/>
            <a:t>Never more than what you’d pay on the 10-year Standard Repayment Plan</a:t>
          </a:r>
          <a:endParaRPr lang="en-US" sz="2000" kern="1200" dirty="0"/>
        </a:p>
      </dsp:txBody>
      <dsp:txXfrm>
        <a:off x="23874" y="3232364"/>
        <a:ext cx="9862398" cy="441312"/>
      </dsp:txXfrm>
    </dsp:sp>
    <dsp:sp modelId="{E970CC11-638A-4158-91FA-5B8544EC3445}">
      <dsp:nvSpPr>
        <dsp:cNvPr id="0" name=""/>
        <dsp:cNvSpPr/>
      </dsp:nvSpPr>
      <dsp:spPr>
        <a:xfrm>
          <a:off x="0" y="3743291"/>
          <a:ext cx="9910146" cy="489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Loan forgiveness after 20 or 25 years (forgiven amount may be taxable income)</a:t>
          </a:r>
        </a:p>
      </dsp:txBody>
      <dsp:txXfrm>
        <a:off x="23874" y="3767165"/>
        <a:ext cx="9862398" cy="441312"/>
      </dsp:txXfrm>
    </dsp:sp>
    <dsp:sp modelId="{CC36B197-E0CF-480A-A112-11E1E5A7CBED}">
      <dsp:nvSpPr>
        <dsp:cNvPr id="0" name=""/>
        <dsp:cNvSpPr/>
      </dsp:nvSpPr>
      <dsp:spPr>
        <a:xfrm>
          <a:off x="0" y="4267875"/>
          <a:ext cx="9910146" cy="489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“New” IBR not available to borrowers using SAVE after making 60 payments with SAVE</a:t>
          </a:r>
        </a:p>
      </dsp:txBody>
      <dsp:txXfrm>
        <a:off x="23874" y="4291749"/>
        <a:ext cx="9862398" cy="441312"/>
      </dsp:txXfrm>
    </dsp:sp>
    <dsp:sp modelId="{6E1F8F67-0732-468B-B86F-94B6FE9DFC2F}">
      <dsp:nvSpPr>
        <dsp:cNvPr id="0" name=""/>
        <dsp:cNvSpPr/>
      </dsp:nvSpPr>
      <dsp:spPr>
        <a:xfrm>
          <a:off x="0" y="2682860"/>
          <a:ext cx="9910146" cy="489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Income requirement: borrowers must show Partial Financial Hardship</a:t>
          </a:r>
        </a:p>
      </dsp:txBody>
      <dsp:txXfrm>
        <a:off x="23874" y="2706734"/>
        <a:ext cx="9862398" cy="4413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8F92F5-A283-4014-ABAA-5C4A5B6C5FE5}">
      <dsp:nvSpPr>
        <dsp:cNvPr id="0" name=""/>
        <dsp:cNvSpPr/>
      </dsp:nvSpPr>
      <dsp:spPr>
        <a:xfrm>
          <a:off x="0" y="589301"/>
          <a:ext cx="9910146" cy="484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Adjusted each year, based on your annual income and family size</a:t>
          </a:r>
        </a:p>
      </dsp:txBody>
      <dsp:txXfrm>
        <a:off x="23645" y="612946"/>
        <a:ext cx="9862856" cy="437089"/>
      </dsp:txXfrm>
    </dsp:sp>
    <dsp:sp modelId="{1C877F46-11B0-4BC2-A3DA-967BC520A506}">
      <dsp:nvSpPr>
        <dsp:cNvPr id="0" name=""/>
        <dsp:cNvSpPr/>
      </dsp:nvSpPr>
      <dsp:spPr>
        <a:xfrm>
          <a:off x="0" y="1111962"/>
          <a:ext cx="9910146" cy="4771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Lowers payment for almost all people compared to other IDR plans</a:t>
          </a:r>
        </a:p>
      </dsp:txBody>
      <dsp:txXfrm>
        <a:off x="23295" y="1135257"/>
        <a:ext cx="9863556" cy="430606"/>
      </dsp:txXfrm>
    </dsp:sp>
    <dsp:sp modelId="{46FDEE88-6CB4-49AB-810D-2027A1281C6C}">
      <dsp:nvSpPr>
        <dsp:cNvPr id="0" name=""/>
        <dsp:cNvSpPr/>
      </dsp:nvSpPr>
      <dsp:spPr>
        <a:xfrm>
          <a:off x="0" y="1625627"/>
          <a:ext cx="9910146" cy="484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10% of your monthly discretionary income – difference between your AGI and 225% of the poverty line</a:t>
          </a:r>
          <a:r>
            <a:rPr lang="en-US" altLang="en-US" sz="1800" kern="1200" dirty="0"/>
            <a:t>.</a:t>
          </a:r>
          <a:endParaRPr lang="en-US" sz="1800" kern="1200" dirty="0"/>
        </a:p>
      </dsp:txBody>
      <dsp:txXfrm>
        <a:off x="23645" y="1649272"/>
        <a:ext cx="9862856" cy="437089"/>
      </dsp:txXfrm>
    </dsp:sp>
    <dsp:sp modelId="{3CC50891-0C3F-4205-9CBD-18D1335DAC09}">
      <dsp:nvSpPr>
        <dsp:cNvPr id="0" name=""/>
        <dsp:cNvSpPr/>
      </dsp:nvSpPr>
      <dsp:spPr>
        <a:xfrm>
          <a:off x="0" y="70670"/>
          <a:ext cx="9910146" cy="484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SAVE replaced REPAYE (Revised Pay As You Earn)</a:t>
          </a:r>
        </a:p>
      </dsp:txBody>
      <dsp:txXfrm>
        <a:off x="23645" y="94315"/>
        <a:ext cx="9862856" cy="437089"/>
      </dsp:txXfrm>
    </dsp:sp>
    <dsp:sp modelId="{8CD6AA4C-4DD6-4C8A-AFAC-641120D07B06}">
      <dsp:nvSpPr>
        <dsp:cNvPr id="0" name=""/>
        <dsp:cNvSpPr/>
      </dsp:nvSpPr>
      <dsp:spPr>
        <a:xfrm>
          <a:off x="0" y="2149190"/>
          <a:ext cx="9910146" cy="484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Government</a:t>
          </a:r>
          <a:r>
            <a:rPr lang="en-US" sz="1800" kern="1200" baseline="0" dirty="0"/>
            <a:t> covers 100% of remaining accrued monthly interest not covered by SAVE payment</a:t>
          </a:r>
          <a:endParaRPr lang="en-US" sz="1800" kern="1200" dirty="0"/>
        </a:p>
      </dsp:txBody>
      <dsp:txXfrm>
        <a:off x="23645" y="2172835"/>
        <a:ext cx="9862856" cy="437089"/>
      </dsp:txXfrm>
    </dsp:sp>
    <dsp:sp modelId="{F04A5E0E-CCC5-4061-A633-7CD5FB3FD627}">
      <dsp:nvSpPr>
        <dsp:cNvPr id="0" name=""/>
        <dsp:cNvSpPr/>
      </dsp:nvSpPr>
      <dsp:spPr>
        <a:xfrm>
          <a:off x="0" y="3196200"/>
          <a:ext cx="9910146" cy="484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Any income level qualifies</a:t>
          </a:r>
        </a:p>
      </dsp:txBody>
      <dsp:txXfrm>
        <a:off x="23645" y="3219845"/>
        <a:ext cx="9862856" cy="437089"/>
      </dsp:txXfrm>
    </dsp:sp>
    <dsp:sp modelId="{E970CC11-638A-4158-91FA-5B8544EC3445}">
      <dsp:nvSpPr>
        <dsp:cNvPr id="0" name=""/>
        <dsp:cNvSpPr/>
      </dsp:nvSpPr>
      <dsp:spPr>
        <a:xfrm>
          <a:off x="0" y="3723527"/>
          <a:ext cx="9910146" cy="484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Repayment term: 20 for only undergraduate loans and 25 graduate or professional loans </a:t>
          </a:r>
        </a:p>
      </dsp:txBody>
      <dsp:txXfrm>
        <a:off x="23645" y="3747172"/>
        <a:ext cx="9862856" cy="437089"/>
      </dsp:txXfrm>
    </dsp:sp>
    <dsp:sp modelId="{CC36B197-E0CF-480A-A112-11E1E5A7CBED}">
      <dsp:nvSpPr>
        <dsp:cNvPr id="0" name=""/>
        <dsp:cNvSpPr/>
      </dsp:nvSpPr>
      <dsp:spPr>
        <a:xfrm>
          <a:off x="0" y="4240735"/>
          <a:ext cx="9910146" cy="484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Balance forgiven at the end of term considered taxable income</a:t>
          </a:r>
        </a:p>
      </dsp:txBody>
      <dsp:txXfrm>
        <a:off x="23645" y="4264380"/>
        <a:ext cx="9862856" cy="437089"/>
      </dsp:txXfrm>
    </dsp:sp>
    <dsp:sp modelId="{6E1F8F67-0732-468B-B86F-94B6FE9DFC2F}">
      <dsp:nvSpPr>
        <dsp:cNvPr id="0" name=""/>
        <dsp:cNvSpPr/>
      </dsp:nvSpPr>
      <dsp:spPr>
        <a:xfrm>
          <a:off x="0" y="2679222"/>
          <a:ext cx="9910146" cy="484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Spouse income will be considered but not when filing separately</a:t>
          </a:r>
        </a:p>
      </dsp:txBody>
      <dsp:txXfrm>
        <a:off x="23645" y="2702867"/>
        <a:ext cx="9862856" cy="437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DDE9A-C7F4-4482-8D33-F104FC4E0C95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4BBDE-31DA-43B0-B991-1C0E6198D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45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D74EDF4-1033-4F25-9D5C-8329A4F7A5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6ECC9623-62D3-46B2-A087-FEC4C2B895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2BA5C5D3-5460-436B-96B4-4D7D533119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9B4905-C6C4-4B71-ACC5-F0B488798B3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1670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6074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12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8815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796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2188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276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0795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772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84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832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8759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823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0709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5519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7525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7548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6779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6516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844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3166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963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61501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137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33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48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429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239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605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594552D-A7B5-40DB-BFB9-6B9BDC6A0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F600E51-4B74-4127-BE53-E95C345AC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856F249-1190-40E6-BC23-E11894EE4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250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55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80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5650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8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00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972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5445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C58F1-7077-4277-81CD-F60714BCF74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95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D9BE9-DAE3-4D93-AF34-FCCF89A0FE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F3D929-619B-435E-BC92-2782D1102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F6E4E-F881-4ED5-8D76-2F6B8AAB9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AC54-347F-40B4-A9E5-9544559B250F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7A75D-8B7D-4612-A2CE-73ECA8C89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0E70-74F7-43B0-91FD-F326859B3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D00F-433C-412B-A94B-164A434B0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66A2C-8185-4889-A323-B21AD100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30349-30F9-4AF4-9F44-85ED4B825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71080-5155-45C8-BD89-62F90B63A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AC54-347F-40B4-A9E5-9544559B250F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D9F2D-F8B2-4C53-B7C3-DF1833554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5E2A0-6B9A-4D94-810C-6F8421192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D00F-433C-412B-A94B-164A434B0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5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CD7EF3-9869-4EDE-A8C9-C7E4A484AE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9FBDEE-1550-429A-8F51-586822E6D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DA581-B435-45B8-9296-EDBD80F67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AC54-347F-40B4-A9E5-9544559B250F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B4F7E-EE48-4A94-B23B-8FE7226CA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9508D-C40E-4441-9AA5-97F0EA320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D00F-433C-412B-A94B-164A434B0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7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0D6A6-CE04-456B-8142-8D6E1F89D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049F6-8611-48DE-A320-7C8C5EF16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36F0C-7FB3-40DD-A938-B8A910B9C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AC54-347F-40B4-A9E5-9544559B250F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8037C-CA10-41C9-90D5-668D52451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AEDA2-F675-4D0B-BFB5-534024FD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D00F-433C-412B-A94B-164A434B0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1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26192-10BB-4652-8B87-A3E7F2397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F44EC-A028-4F45-ADCC-85B0ACC72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28FC3-1270-43B2-B631-A3115221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AC54-347F-40B4-A9E5-9544559B250F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88D3E-3FF4-4A91-8351-46114DF13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D9E86-1BB5-42DD-A043-E29BC722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D00F-433C-412B-A94B-164A434B0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18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7C041-F88F-422F-B491-3B4A11A47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3FF67-9EAD-424E-B8AB-B0712CCB8F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72A58-68CB-4C07-AC86-A0AD74870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65F17-E468-4B05-9E2B-6E4417E4C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AC54-347F-40B4-A9E5-9544559B250F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CEB797-62BD-403C-9E3D-3819BF617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AF437-C470-4971-820D-5229BCD05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D00F-433C-412B-A94B-164A434B0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90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68420-781D-4B82-9C7E-64AE6F224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36147-1BE4-4FF8-893B-DF16A6D93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F53AC-215C-49ED-A7A8-F464A8874F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95BF8E-6D8C-43A8-99F4-F500876EC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51E6CF-7336-427F-A8BF-519FC95307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9A6D6-4582-4DFC-BFA3-0F44881C0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AC54-347F-40B4-A9E5-9544559B250F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572733-E2C5-4C2D-A7B3-2976F95A4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5D23BF-7FA7-48E4-9ED6-49C86D772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D00F-433C-412B-A94B-164A434B0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15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2863B-0C6F-469E-A694-F9D667547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321669-9B54-4C4A-833A-88611F181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AC54-347F-40B4-A9E5-9544559B250F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3DC15-FB47-47BB-ABE1-2886CA3A7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A69967-5642-43E1-B9D9-83DE014E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D00F-433C-412B-A94B-164A434B0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380844-2562-4877-8AF3-37304DD5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AC54-347F-40B4-A9E5-9544559B250F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0134DF-B32E-498F-81A4-B107A945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785B3-46EB-4F68-9619-76521DBF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D00F-433C-412B-A94B-164A434B0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6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E553D-E4C5-4902-ADAC-9FC056744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D978C-2C7A-4D34-A211-C3BC78F00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F79CC-DF37-44C4-B6D8-5697FF3E1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65967-36E1-4A12-93C4-4FBC080A6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AC54-347F-40B4-A9E5-9544559B250F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A399DF-756A-42FD-A615-4F27A1350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DCEE51-9241-49D3-BC81-6C068772D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D00F-433C-412B-A94B-164A434B0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6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52BCA-FC2A-4C0D-9F5D-E4FF8D534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AC1515-7B9F-43BD-9954-3FB5CFA543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02CD2-49E6-43AD-9E91-63E2874CC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3CE4-92D7-4200-9E74-362DA93E5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AC54-347F-40B4-A9E5-9544559B250F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4604F-6940-4D2C-8F7D-BA17E9857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66B68-280B-4F7E-AE96-70678D69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D00F-433C-412B-A94B-164A434B0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9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8E2B7B-25D9-4837-BC16-6A1037BC8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11A030-01A1-4D0D-82E3-31A08861F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42C25-C0C1-4494-87F8-CEA07106A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2AC54-347F-40B4-A9E5-9544559B250F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48C79-F984-4D0E-B9C7-8F7A9CA4E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04F73-2A2B-417F-9AFB-40847C470D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FD00F-433C-412B-A94B-164A434B0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6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aid.gov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aid.gov/exit-counsel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heartland.ecsi.net/" TargetMode="External"/><Relationship Id="rId4" Type="http://schemas.openxmlformats.org/officeDocument/2006/relationships/hyperlink" Target="http://www.studentaid.gov/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aid.gov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aid.gov/app/launchConsolidation.action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loans.gov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ea.org/DLOC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irs.gov/publications/p970/" TargetMode="External"/><Relationship Id="rId4" Type="http://schemas.openxmlformats.org/officeDocument/2006/relationships/hyperlink" Target="https://studentaid.gov/loan-simulator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ngall.com/congratulation-png/download/17555" TargetMode="External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ialaid.uic.edu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aid.gov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aid.gov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16" name="Rectangle 3115">
            <a:extLst>
              <a:ext uri="{FF2B5EF4-FFF2-40B4-BE49-F238E27FC236}">
                <a16:creationId xmlns:a16="http://schemas.microsoft.com/office/drawing/2014/main" id="{78BA5F19-D5E1-4ECC-BEC2-DF7AEDFD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8" name="Freeform: Shape 3117">
            <a:extLst>
              <a:ext uri="{FF2B5EF4-FFF2-40B4-BE49-F238E27FC236}">
                <a16:creationId xmlns:a16="http://schemas.microsoft.com/office/drawing/2014/main" id="{50CC88A9-A661-4C48-866E-8734E511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1269336" cy="2008639"/>
          </a:xfrm>
          <a:custGeom>
            <a:avLst/>
            <a:gdLst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174645 w 11269336"/>
              <a:gd name="connsiteY140" fmla="*/ 2088358 h 2323145"/>
              <a:gd name="connsiteX141" fmla="*/ 5092476 w 11269336"/>
              <a:gd name="connsiteY141" fmla="*/ 2100737 h 2323145"/>
              <a:gd name="connsiteX142" fmla="*/ 5060738 w 11269336"/>
              <a:gd name="connsiteY142" fmla="*/ 2083274 h 2323145"/>
              <a:gd name="connsiteX143" fmla="*/ 4860988 w 11269336"/>
              <a:gd name="connsiteY143" fmla="*/ 2135698 h 2323145"/>
              <a:gd name="connsiteX144" fmla="*/ 4807902 w 11269336"/>
              <a:gd name="connsiteY144" fmla="*/ 2138894 h 2323145"/>
              <a:gd name="connsiteX145" fmla="*/ 4765388 w 11269336"/>
              <a:gd name="connsiteY145" fmla="*/ 2162525 h 2323145"/>
              <a:gd name="connsiteX146" fmla="*/ 4745033 w 11269336"/>
              <a:gd name="connsiteY146" fmla="*/ 2158859 h 2323145"/>
              <a:gd name="connsiteX147" fmla="*/ 4741475 w 11269336"/>
              <a:gd name="connsiteY147" fmla="*/ 2157998 h 2323145"/>
              <a:gd name="connsiteX148" fmla="*/ 4728247 w 11269336"/>
              <a:gd name="connsiteY148" fmla="*/ 2159526 h 2323145"/>
              <a:gd name="connsiteX149" fmla="*/ 4723263 w 11269336"/>
              <a:gd name="connsiteY149" fmla="*/ 2153742 h 2323145"/>
              <a:gd name="connsiteX150" fmla="*/ 4702453 w 11269336"/>
              <a:gd name="connsiteY150" fmla="*/ 2151586 h 2323145"/>
              <a:gd name="connsiteX151" fmla="*/ 4678455 w 11269336"/>
              <a:gd name="connsiteY151" fmla="*/ 2156131 h 2323145"/>
              <a:gd name="connsiteX152" fmla="*/ 4593061 w 11269336"/>
              <a:gd name="connsiteY152" fmla="*/ 2171597 h 2323145"/>
              <a:gd name="connsiteX153" fmla="*/ 4579902 w 11269336"/>
              <a:gd name="connsiteY153" fmla="*/ 2177927 h 2323145"/>
              <a:gd name="connsiteX154" fmla="*/ 4533444 w 11269336"/>
              <a:gd name="connsiteY154" fmla="*/ 2181200 h 2323145"/>
              <a:gd name="connsiteX155" fmla="*/ 4492832 w 11269336"/>
              <a:gd name="connsiteY155" fmla="*/ 2188033 h 2323145"/>
              <a:gd name="connsiteX156" fmla="*/ 4467257 w 11269336"/>
              <a:gd name="connsiteY156" fmla="*/ 2196121 h 2323145"/>
              <a:gd name="connsiteX157" fmla="*/ 4459937 w 11269336"/>
              <a:gd name="connsiteY157" fmla="*/ 2195182 h 2323145"/>
              <a:gd name="connsiteX158" fmla="*/ 4433312 w 11269336"/>
              <a:gd name="connsiteY158" fmla="*/ 2199004 h 2323145"/>
              <a:gd name="connsiteX159" fmla="*/ 4420601 w 11269336"/>
              <a:gd name="connsiteY159" fmla="*/ 2205158 h 2323145"/>
              <a:gd name="connsiteX160" fmla="*/ 4405765 w 11269336"/>
              <a:gd name="connsiteY160" fmla="*/ 2199902 h 2323145"/>
              <a:gd name="connsiteX161" fmla="*/ 4401354 w 11269336"/>
              <a:gd name="connsiteY161" fmla="*/ 2194745 h 2323145"/>
              <a:gd name="connsiteX162" fmla="*/ 4383151 w 11269336"/>
              <a:gd name="connsiteY162" fmla="*/ 2201140 h 2323145"/>
              <a:gd name="connsiteX163" fmla="*/ 4366646 w 11269336"/>
              <a:gd name="connsiteY163" fmla="*/ 2198564 h 2323145"/>
              <a:gd name="connsiteX164" fmla="*/ 4354009 w 11269336"/>
              <a:gd name="connsiteY164" fmla="*/ 2204984 h 2323145"/>
              <a:gd name="connsiteX165" fmla="*/ 4348284 w 11269336"/>
              <a:gd name="connsiteY165" fmla="*/ 2205270 h 2323145"/>
              <a:gd name="connsiteX166" fmla="*/ 4333906 w 11269336"/>
              <a:gd name="connsiteY166" fmla="*/ 2205251 h 2323145"/>
              <a:gd name="connsiteX167" fmla="*/ 4308819 w 11269336"/>
              <a:gd name="connsiteY167" fmla="*/ 2203822 h 2323145"/>
              <a:gd name="connsiteX168" fmla="*/ 4301210 w 11269336"/>
              <a:gd name="connsiteY168" fmla="*/ 2204456 h 2323145"/>
              <a:gd name="connsiteX169" fmla="*/ 4283095 w 11269336"/>
              <a:gd name="connsiteY169" fmla="*/ 2198177 h 2323145"/>
              <a:gd name="connsiteX170" fmla="*/ 4250119 w 11269336"/>
              <a:gd name="connsiteY170" fmla="*/ 2196342 h 2323145"/>
              <a:gd name="connsiteX171" fmla="*/ 4189203 w 11269336"/>
              <a:gd name="connsiteY171" fmla="*/ 2178994 h 2323145"/>
              <a:gd name="connsiteX172" fmla="*/ 4154035 w 11269336"/>
              <a:gd name="connsiteY172" fmla="*/ 2171950 h 2323145"/>
              <a:gd name="connsiteX173" fmla="*/ 4129569 w 11269336"/>
              <a:gd name="connsiteY173" fmla="*/ 2163850 h 2323145"/>
              <a:gd name="connsiteX174" fmla="*/ 4061250 w 11269336"/>
              <a:gd name="connsiteY174" fmla="*/ 2159236 h 2323145"/>
              <a:gd name="connsiteX175" fmla="*/ 3945480 w 11269336"/>
              <a:gd name="connsiteY175" fmla="*/ 2158279 h 2323145"/>
              <a:gd name="connsiteX176" fmla="*/ 3921468 w 11269336"/>
              <a:gd name="connsiteY176" fmla="*/ 2156588 h 2323145"/>
              <a:gd name="connsiteX177" fmla="*/ 3903348 w 11269336"/>
              <a:gd name="connsiteY177" fmla="*/ 2149220 h 2323145"/>
              <a:gd name="connsiteX178" fmla="*/ 3901342 w 11269336"/>
              <a:gd name="connsiteY178" fmla="*/ 2142355 h 2323145"/>
              <a:gd name="connsiteX179" fmla="*/ 3888539 w 11269336"/>
              <a:gd name="connsiteY179" fmla="*/ 2140476 h 2323145"/>
              <a:gd name="connsiteX180" fmla="*/ 3885662 w 11269336"/>
              <a:gd name="connsiteY180" fmla="*/ 2138740 h 2323145"/>
              <a:gd name="connsiteX181" fmla="*/ 3868627 w 11269336"/>
              <a:gd name="connsiteY181" fmla="*/ 2130023 h 2323145"/>
              <a:gd name="connsiteX182" fmla="*/ 3819177 w 11269336"/>
              <a:gd name="connsiteY182" fmla="*/ 2142111 h 2323145"/>
              <a:gd name="connsiteX183" fmla="*/ 3769100 w 11269336"/>
              <a:gd name="connsiteY183" fmla="*/ 2131731 h 2323145"/>
              <a:gd name="connsiteX184" fmla="*/ 3562752 w 11269336"/>
              <a:gd name="connsiteY184" fmla="*/ 2131785 h 2323145"/>
              <a:gd name="connsiteX185" fmla="*/ 3541402 w 11269336"/>
              <a:gd name="connsiteY185" fmla="*/ 2106821 h 2323145"/>
              <a:gd name="connsiteX186" fmla="*/ 3460591 w 11269336"/>
              <a:gd name="connsiteY186" fmla="*/ 2097951 h 2323145"/>
              <a:gd name="connsiteX187" fmla="*/ 3320348 w 11269336"/>
              <a:gd name="connsiteY187" fmla="*/ 2130191 h 2323145"/>
              <a:gd name="connsiteX188" fmla="*/ 3170922 w 11269336"/>
              <a:gd name="connsiteY188" fmla="*/ 2115957 h 2323145"/>
              <a:gd name="connsiteX189" fmla="*/ 3156256 w 11269336"/>
              <a:gd name="connsiteY189" fmla="*/ 2124773 h 2323145"/>
              <a:gd name="connsiteX190" fmla="*/ 3140298 w 11269336"/>
              <a:gd name="connsiteY190" fmla="*/ 2129182 h 2323145"/>
              <a:gd name="connsiteX191" fmla="*/ 3138514 w 11269336"/>
              <a:gd name="connsiteY191" fmla="*/ 2128069 h 2323145"/>
              <a:gd name="connsiteX192" fmla="*/ 3120467 w 11269336"/>
              <a:gd name="connsiteY192" fmla="*/ 2128281 h 2323145"/>
              <a:gd name="connsiteX193" fmla="*/ 3116175 w 11269336"/>
              <a:gd name="connsiteY193" fmla="*/ 2131633 h 2323145"/>
              <a:gd name="connsiteX194" fmla="*/ 3103685 w 11269336"/>
              <a:gd name="connsiteY194" fmla="*/ 2132814 h 2323145"/>
              <a:gd name="connsiteX195" fmla="*/ 3078794 w 11269336"/>
              <a:gd name="connsiteY195" fmla="*/ 2137935 h 2323145"/>
              <a:gd name="connsiteX196" fmla="*/ 3074407 w 11269336"/>
              <a:gd name="connsiteY196" fmla="*/ 2136274 h 2323145"/>
              <a:gd name="connsiteX197" fmla="*/ 3037285 w 11269336"/>
              <a:gd name="connsiteY197" fmla="*/ 2139919 h 2323145"/>
              <a:gd name="connsiteX198" fmla="*/ 3036901 w 11269336"/>
              <a:gd name="connsiteY198" fmla="*/ 2138726 h 2323145"/>
              <a:gd name="connsiteX199" fmla="*/ 3026996 w 11269336"/>
              <a:gd name="connsiteY199" fmla="*/ 2134322 h 2323145"/>
              <a:gd name="connsiteX200" fmla="*/ 3007772 w 11269336"/>
              <a:gd name="connsiteY200" fmla="*/ 2128742 h 2323145"/>
              <a:gd name="connsiteX201" fmla="*/ 2965030 w 11269336"/>
              <a:gd name="connsiteY201" fmla="*/ 2100494 h 2323145"/>
              <a:gd name="connsiteX202" fmla="*/ 2926342 w 11269336"/>
              <a:gd name="connsiteY202" fmla="*/ 2104155 h 2323145"/>
              <a:gd name="connsiteX203" fmla="*/ 2918608 w 11269336"/>
              <a:gd name="connsiteY203" fmla="*/ 2104215 h 2323145"/>
              <a:gd name="connsiteX204" fmla="*/ 2918475 w 11269336"/>
              <a:gd name="connsiteY204" fmla="*/ 2103937 h 2323145"/>
              <a:gd name="connsiteX205" fmla="*/ 2910360 w 11269336"/>
              <a:gd name="connsiteY205" fmla="*/ 2103444 h 2323145"/>
              <a:gd name="connsiteX206" fmla="*/ 2904507 w 11269336"/>
              <a:gd name="connsiteY206" fmla="*/ 2104326 h 2323145"/>
              <a:gd name="connsiteX207" fmla="*/ 2889503 w 11269336"/>
              <a:gd name="connsiteY207" fmla="*/ 2104443 h 2323145"/>
              <a:gd name="connsiteX208" fmla="*/ 2884480 w 11269336"/>
              <a:gd name="connsiteY208" fmla="*/ 2102626 h 2323145"/>
              <a:gd name="connsiteX209" fmla="*/ 2882689 w 11269336"/>
              <a:gd name="connsiteY209" fmla="*/ 2099228 h 2323145"/>
              <a:gd name="connsiteX210" fmla="*/ 2881291 w 11269336"/>
              <a:gd name="connsiteY210" fmla="*/ 2099618 h 2323145"/>
              <a:gd name="connsiteX211" fmla="*/ 2853979 w 11269336"/>
              <a:gd name="connsiteY211" fmla="*/ 2090388 h 2323145"/>
              <a:gd name="connsiteX212" fmla="*/ 2791790 w 11269336"/>
              <a:gd name="connsiteY212" fmla="*/ 2080332 h 2323145"/>
              <a:gd name="connsiteX213" fmla="*/ 2755844 w 11269336"/>
              <a:gd name="connsiteY213" fmla="*/ 2078874 h 2323145"/>
              <a:gd name="connsiteX214" fmla="*/ 2657742 w 11269336"/>
              <a:gd name="connsiteY214" fmla="*/ 2070179 h 2323145"/>
              <a:gd name="connsiteX215" fmla="*/ 2559549 w 11269336"/>
              <a:gd name="connsiteY215" fmla="*/ 2057873 h 2323145"/>
              <a:gd name="connsiteX216" fmla="*/ 2512054 w 11269336"/>
              <a:gd name="connsiteY216" fmla="*/ 2031671 h 2323145"/>
              <a:gd name="connsiteX217" fmla="*/ 2506437 w 11269336"/>
              <a:gd name="connsiteY217" fmla="*/ 2030918 h 2323145"/>
              <a:gd name="connsiteX218" fmla="*/ 2491752 w 11269336"/>
              <a:gd name="connsiteY218" fmla="*/ 2033906 h 2323145"/>
              <a:gd name="connsiteX219" fmla="*/ 2486338 w 11269336"/>
              <a:gd name="connsiteY219" fmla="*/ 2035862 h 2323145"/>
              <a:gd name="connsiteX220" fmla="*/ 2478186 w 11269336"/>
              <a:gd name="connsiteY220" fmla="*/ 2036953 h 2323145"/>
              <a:gd name="connsiteX221" fmla="*/ 2477950 w 11269336"/>
              <a:gd name="connsiteY221" fmla="*/ 2036715 h 2323145"/>
              <a:gd name="connsiteX222" fmla="*/ 2470381 w 11269336"/>
              <a:gd name="connsiteY222" fmla="*/ 2038256 h 2323145"/>
              <a:gd name="connsiteX223" fmla="*/ 2433781 w 11269336"/>
              <a:gd name="connsiteY223" fmla="*/ 2049140 h 2323145"/>
              <a:gd name="connsiteX224" fmla="*/ 2381172 w 11269336"/>
              <a:gd name="connsiteY224" fmla="*/ 2030645 h 2323145"/>
              <a:gd name="connsiteX225" fmla="*/ 2360198 w 11269336"/>
              <a:gd name="connsiteY225" fmla="*/ 2029059 h 2323145"/>
              <a:gd name="connsiteX226" fmla="*/ 2348815 w 11269336"/>
              <a:gd name="connsiteY226" fmla="*/ 2026798 h 2323145"/>
              <a:gd name="connsiteX227" fmla="*/ 2347988 w 11269336"/>
              <a:gd name="connsiteY227" fmla="*/ 2025745 h 2323145"/>
              <a:gd name="connsiteX228" fmla="*/ 2312920 w 11269336"/>
              <a:gd name="connsiteY228" fmla="*/ 2036311 h 2323145"/>
              <a:gd name="connsiteX229" fmla="*/ 2307986 w 11269336"/>
              <a:gd name="connsiteY229" fmla="*/ 2035583 h 2323145"/>
              <a:gd name="connsiteX230" fmla="*/ 2285481 w 11269336"/>
              <a:gd name="connsiteY230" fmla="*/ 2045197 h 2323145"/>
              <a:gd name="connsiteX231" fmla="*/ 2273666 w 11269336"/>
              <a:gd name="connsiteY231" fmla="*/ 2048710 h 2323145"/>
              <a:gd name="connsiteX232" fmla="*/ 2270719 w 11269336"/>
              <a:gd name="connsiteY232" fmla="*/ 2052702 h 2323145"/>
              <a:gd name="connsiteX233" fmla="*/ 2253080 w 11269336"/>
              <a:gd name="connsiteY233" fmla="*/ 2056363 h 2323145"/>
              <a:gd name="connsiteX234" fmla="*/ 2250906 w 11269336"/>
              <a:gd name="connsiteY234" fmla="*/ 2055654 h 2323145"/>
              <a:gd name="connsiteX235" fmla="*/ 2236905 w 11269336"/>
              <a:gd name="connsiteY235" fmla="*/ 2062882 h 2323145"/>
              <a:gd name="connsiteX236" fmla="*/ 2225830 w 11269336"/>
              <a:gd name="connsiteY236" fmla="*/ 2074027 h 2323145"/>
              <a:gd name="connsiteX237" fmla="*/ 2073776 w 11269336"/>
              <a:gd name="connsiteY237" fmla="*/ 2089244 h 2323145"/>
              <a:gd name="connsiteX238" fmla="*/ 1948256 w 11269336"/>
              <a:gd name="connsiteY238" fmla="*/ 2146616 h 2323145"/>
              <a:gd name="connsiteX239" fmla="*/ 1865582 w 11269336"/>
              <a:gd name="connsiteY239" fmla="*/ 2153738 h 2323145"/>
              <a:gd name="connsiteX240" fmla="*/ 1835210 w 11269336"/>
              <a:gd name="connsiteY240" fmla="*/ 2134244 h 2323145"/>
              <a:gd name="connsiteX241" fmla="*/ 1632661 w 11269336"/>
              <a:gd name="connsiteY241" fmla="*/ 2173882 h 2323145"/>
              <a:gd name="connsiteX242" fmla="*/ 1579590 w 11269336"/>
              <a:gd name="connsiteY242" fmla="*/ 2173680 h 2323145"/>
              <a:gd name="connsiteX243" fmla="*/ 1535601 w 11269336"/>
              <a:gd name="connsiteY243" fmla="*/ 2194590 h 2323145"/>
              <a:gd name="connsiteX244" fmla="*/ 1515594 w 11269336"/>
              <a:gd name="connsiteY244" fmla="*/ 2189622 h 2323145"/>
              <a:gd name="connsiteX245" fmla="*/ 1512113 w 11269336"/>
              <a:gd name="connsiteY245" fmla="*/ 2188534 h 2323145"/>
              <a:gd name="connsiteX246" fmla="*/ 1498838 w 11269336"/>
              <a:gd name="connsiteY246" fmla="*/ 2189213 h 2323145"/>
              <a:gd name="connsiteX247" fmla="*/ 1494279 w 11269336"/>
              <a:gd name="connsiteY247" fmla="*/ 2183112 h 2323145"/>
              <a:gd name="connsiteX248" fmla="*/ 1473714 w 11269336"/>
              <a:gd name="connsiteY248" fmla="*/ 2179625 h 2323145"/>
              <a:gd name="connsiteX249" fmla="*/ 1449503 w 11269336"/>
              <a:gd name="connsiteY249" fmla="*/ 2182633 h 2323145"/>
              <a:gd name="connsiteX250" fmla="*/ 1335495 w 11269336"/>
              <a:gd name="connsiteY250" fmla="*/ 2203940 h 2323145"/>
              <a:gd name="connsiteX251" fmla="*/ 1266687 w 11269336"/>
              <a:gd name="connsiteY251" fmla="*/ 2212688 h 2323145"/>
              <a:gd name="connsiteX252" fmla="*/ 1239614 w 11269336"/>
              <a:gd name="connsiteY252" fmla="*/ 2209727 h 2323145"/>
              <a:gd name="connsiteX253" fmla="*/ 1202436 w 11269336"/>
              <a:gd name="connsiteY253" fmla="*/ 2209817 h 2323145"/>
              <a:gd name="connsiteX254" fmla="*/ 1136097 w 11269336"/>
              <a:gd name="connsiteY254" fmla="*/ 2205112 h 2323145"/>
              <a:gd name="connsiteX255" fmla="*/ 1048229 w 11269336"/>
              <a:gd name="connsiteY255" fmla="*/ 2207249 h 2323145"/>
              <a:gd name="connsiteX256" fmla="*/ 988232 w 11269336"/>
              <a:gd name="connsiteY256" fmla="*/ 2235635 h 2323145"/>
              <a:gd name="connsiteX257" fmla="*/ 981959 w 11269336"/>
              <a:gd name="connsiteY257" fmla="*/ 2231607 h 2323145"/>
              <a:gd name="connsiteX258" fmla="*/ 938600 w 11269336"/>
              <a:gd name="connsiteY258" fmla="*/ 2238113 h 2323145"/>
              <a:gd name="connsiteX259" fmla="*/ 791788 w 11269336"/>
              <a:gd name="connsiteY259" fmla="*/ 2293224 h 2323145"/>
              <a:gd name="connsiteX260" fmla="*/ 706914 w 11269336"/>
              <a:gd name="connsiteY260" fmla="*/ 2305046 h 2323145"/>
              <a:gd name="connsiteX261" fmla="*/ 675971 w 11269336"/>
              <a:gd name="connsiteY261" fmla="*/ 2304030 h 2323145"/>
              <a:gd name="connsiteX262" fmla="*/ 624180 w 11269336"/>
              <a:gd name="connsiteY262" fmla="*/ 2302650 h 2323145"/>
              <a:gd name="connsiteX263" fmla="*/ 583453 w 11269336"/>
              <a:gd name="connsiteY263" fmla="*/ 2288788 h 2323145"/>
              <a:gd name="connsiteX264" fmla="*/ 540946 w 11269336"/>
              <a:gd name="connsiteY264" fmla="*/ 2292721 h 2323145"/>
              <a:gd name="connsiteX265" fmla="*/ 533680 w 11269336"/>
              <a:gd name="connsiteY265" fmla="*/ 2310233 h 2323145"/>
              <a:gd name="connsiteX266" fmla="*/ 487366 w 11269336"/>
              <a:gd name="connsiteY266" fmla="*/ 2309053 h 2323145"/>
              <a:gd name="connsiteX267" fmla="*/ 416820 w 11269336"/>
              <a:gd name="connsiteY267" fmla="*/ 2305443 h 2323145"/>
              <a:gd name="connsiteX268" fmla="*/ 376805 w 11269336"/>
              <a:gd name="connsiteY268" fmla="*/ 2307647 h 2323145"/>
              <a:gd name="connsiteX269" fmla="*/ 266777 w 11269336"/>
              <a:gd name="connsiteY269" fmla="*/ 2309012 h 2323145"/>
              <a:gd name="connsiteX270" fmla="*/ 156013 w 11269336"/>
              <a:gd name="connsiteY270" fmla="*/ 2306832 h 2323145"/>
              <a:gd name="connsiteX271" fmla="*/ 87258 w 11269336"/>
              <a:gd name="connsiteY271" fmla="*/ 2285511 h 2323145"/>
              <a:gd name="connsiteX272" fmla="*/ 23798 w 11269336"/>
              <a:gd name="connsiteY272" fmla="*/ 2281822 h 2323145"/>
              <a:gd name="connsiteX273" fmla="*/ 0 w 11269336"/>
              <a:gd name="connsiteY273" fmla="*/ 2285369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092476 w 11269336"/>
              <a:gd name="connsiteY140" fmla="*/ 2100737 h 2323145"/>
              <a:gd name="connsiteX141" fmla="*/ 5060738 w 11269336"/>
              <a:gd name="connsiteY141" fmla="*/ 2083274 h 2323145"/>
              <a:gd name="connsiteX142" fmla="*/ 4860988 w 11269336"/>
              <a:gd name="connsiteY142" fmla="*/ 2135698 h 2323145"/>
              <a:gd name="connsiteX143" fmla="*/ 4807902 w 11269336"/>
              <a:gd name="connsiteY143" fmla="*/ 2138894 h 2323145"/>
              <a:gd name="connsiteX144" fmla="*/ 4765388 w 11269336"/>
              <a:gd name="connsiteY144" fmla="*/ 2162525 h 2323145"/>
              <a:gd name="connsiteX145" fmla="*/ 4745033 w 11269336"/>
              <a:gd name="connsiteY145" fmla="*/ 2158859 h 2323145"/>
              <a:gd name="connsiteX146" fmla="*/ 4741475 w 11269336"/>
              <a:gd name="connsiteY146" fmla="*/ 2157998 h 2323145"/>
              <a:gd name="connsiteX147" fmla="*/ 4728247 w 11269336"/>
              <a:gd name="connsiteY147" fmla="*/ 2159526 h 2323145"/>
              <a:gd name="connsiteX148" fmla="*/ 4723263 w 11269336"/>
              <a:gd name="connsiteY148" fmla="*/ 2153742 h 2323145"/>
              <a:gd name="connsiteX149" fmla="*/ 4702453 w 11269336"/>
              <a:gd name="connsiteY149" fmla="*/ 2151586 h 2323145"/>
              <a:gd name="connsiteX150" fmla="*/ 4678455 w 11269336"/>
              <a:gd name="connsiteY150" fmla="*/ 2156131 h 2323145"/>
              <a:gd name="connsiteX151" fmla="*/ 4593061 w 11269336"/>
              <a:gd name="connsiteY151" fmla="*/ 2171597 h 2323145"/>
              <a:gd name="connsiteX152" fmla="*/ 4579902 w 11269336"/>
              <a:gd name="connsiteY152" fmla="*/ 2177927 h 2323145"/>
              <a:gd name="connsiteX153" fmla="*/ 4533444 w 11269336"/>
              <a:gd name="connsiteY153" fmla="*/ 2181200 h 2323145"/>
              <a:gd name="connsiteX154" fmla="*/ 4492832 w 11269336"/>
              <a:gd name="connsiteY154" fmla="*/ 2188033 h 2323145"/>
              <a:gd name="connsiteX155" fmla="*/ 4467257 w 11269336"/>
              <a:gd name="connsiteY155" fmla="*/ 2196121 h 2323145"/>
              <a:gd name="connsiteX156" fmla="*/ 4459937 w 11269336"/>
              <a:gd name="connsiteY156" fmla="*/ 2195182 h 2323145"/>
              <a:gd name="connsiteX157" fmla="*/ 4433312 w 11269336"/>
              <a:gd name="connsiteY157" fmla="*/ 2199004 h 2323145"/>
              <a:gd name="connsiteX158" fmla="*/ 4420601 w 11269336"/>
              <a:gd name="connsiteY158" fmla="*/ 2205158 h 2323145"/>
              <a:gd name="connsiteX159" fmla="*/ 4405765 w 11269336"/>
              <a:gd name="connsiteY159" fmla="*/ 2199902 h 2323145"/>
              <a:gd name="connsiteX160" fmla="*/ 4401354 w 11269336"/>
              <a:gd name="connsiteY160" fmla="*/ 2194745 h 2323145"/>
              <a:gd name="connsiteX161" fmla="*/ 4383151 w 11269336"/>
              <a:gd name="connsiteY161" fmla="*/ 2201140 h 2323145"/>
              <a:gd name="connsiteX162" fmla="*/ 4366646 w 11269336"/>
              <a:gd name="connsiteY162" fmla="*/ 2198564 h 2323145"/>
              <a:gd name="connsiteX163" fmla="*/ 4354009 w 11269336"/>
              <a:gd name="connsiteY163" fmla="*/ 2204984 h 2323145"/>
              <a:gd name="connsiteX164" fmla="*/ 4348284 w 11269336"/>
              <a:gd name="connsiteY164" fmla="*/ 2205270 h 2323145"/>
              <a:gd name="connsiteX165" fmla="*/ 4333906 w 11269336"/>
              <a:gd name="connsiteY165" fmla="*/ 2205251 h 2323145"/>
              <a:gd name="connsiteX166" fmla="*/ 4308819 w 11269336"/>
              <a:gd name="connsiteY166" fmla="*/ 2203822 h 2323145"/>
              <a:gd name="connsiteX167" fmla="*/ 4301210 w 11269336"/>
              <a:gd name="connsiteY167" fmla="*/ 2204456 h 2323145"/>
              <a:gd name="connsiteX168" fmla="*/ 4283095 w 11269336"/>
              <a:gd name="connsiteY168" fmla="*/ 2198177 h 2323145"/>
              <a:gd name="connsiteX169" fmla="*/ 4250119 w 11269336"/>
              <a:gd name="connsiteY169" fmla="*/ 2196342 h 2323145"/>
              <a:gd name="connsiteX170" fmla="*/ 4189203 w 11269336"/>
              <a:gd name="connsiteY170" fmla="*/ 2178994 h 2323145"/>
              <a:gd name="connsiteX171" fmla="*/ 4154035 w 11269336"/>
              <a:gd name="connsiteY171" fmla="*/ 2171950 h 2323145"/>
              <a:gd name="connsiteX172" fmla="*/ 4129569 w 11269336"/>
              <a:gd name="connsiteY172" fmla="*/ 2163850 h 2323145"/>
              <a:gd name="connsiteX173" fmla="*/ 4061250 w 11269336"/>
              <a:gd name="connsiteY173" fmla="*/ 2159236 h 2323145"/>
              <a:gd name="connsiteX174" fmla="*/ 3945480 w 11269336"/>
              <a:gd name="connsiteY174" fmla="*/ 2158279 h 2323145"/>
              <a:gd name="connsiteX175" fmla="*/ 3921468 w 11269336"/>
              <a:gd name="connsiteY175" fmla="*/ 2156588 h 2323145"/>
              <a:gd name="connsiteX176" fmla="*/ 3903348 w 11269336"/>
              <a:gd name="connsiteY176" fmla="*/ 2149220 h 2323145"/>
              <a:gd name="connsiteX177" fmla="*/ 3901342 w 11269336"/>
              <a:gd name="connsiteY177" fmla="*/ 2142355 h 2323145"/>
              <a:gd name="connsiteX178" fmla="*/ 3888539 w 11269336"/>
              <a:gd name="connsiteY178" fmla="*/ 2140476 h 2323145"/>
              <a:gd name="connsiteX179" fmla="*/ 3885662 w 11269336"/>
              <a:gd name="connsiteY179" fmla="*/ 2138740 h 2323145"/>
              <a:gd name="connsiteX180" fmla="*/ 3868627 w 11269336"/>
              <a:gd name="connsiteY180" fmla="*/ 2130023 h 2323145"/>
              <a:gd name="connsiteX181" fmla="*/ 3819177 w 11269336"/>
              <a:gd name="connsiteY181" fmla="*/ 2142111 h 2323145"/>
              <a:gd name="connsiteX182" fmla="*/ 3769100 w 11269336"/>
              <a:gd name="connsiteY182" fmla="*/ 2131731 h 2323145"/>
              <a:gd name="connsiteX183" fmla="*/ 3562752 w 11269336"/>
              <a:gd name="connsiteY183" fmla="*/ 2131785 h 2323145"/>
              <a:gd name="connsiteX184" fmla="*/ 3541402 w 11269336"/>
              <a:gd name="connsiteY184" fmla="*/ 2106821 h 2323145"/>
              <a:gd name="connsiteX185" fmla="*/ 3460591 w 11269336"/>
              <a:gd name="connsiteY185" fmla="*/ 2097951 h 2323145"/>
              <a:gd name="connsiteX186" fmla="*/ 3320348 w 11269336"/>
              <a:gd name="connsiteY186" fmla="*/ 2130191 h 2323145"/>
              <a:gd name="connsiteX187" fmla="*/ 3170922 w 11269336"/>
              <a:gd name="connsiteY187" fmla="*/ 2115957 h 2323145"/>
              <a:gd name="connsiteX188" fmla="*/ 3156256 w 11269336"/>
              <a:gd name="connsiteY188" fmla="*/ 2124773 h 2323145"/>
              <a:gd name="connsiteX189" fmla="*/ 3140298 w 11269336"/>
              <a:gd name="connsiteY189" fmla="*/ 2129182 h 2323145"/>
              <a:gd name="connsiteX190" fmla="*/ 3138514 w 11269336"/>
              <a:gd name="connsiteY190" fmla="*/ 2128069 h 2323145"/>
              <a:gd name="connsiteX191" fmla="*/ 3120467 w 11269336"/>
              <a:gd name="connsiteY191" fmla="*/ 2128281 h 2323145"/>
              <a:gd name="connsiteX192" fmla="*/ 3116175 w 11269336"/>
              <a:gd name="connsiteY192" fmla="*/ 2131633 h 2323145"/>
              <a:gd name="connsiteX193" fmla="*/ 3103685 w 11269336"/>
              <a:gd name="connsiteY193" fmla="*/ 2132814 h 2323145"/>
              <a:gd name="connsiteX194" fmla="*/ 3078794 w 11269336"/>
              <a:gd name="connsiteY194" fmla="*/ 2137935 h 2323145"/>
              <a:gd name="connsiteX195" fmla="*/ 3074407 w 11269336"/>
              <a:gd name="connsiteY195" fmla="*/ 2136274 h 2323145"/>
              <a:gd name="connsiteX196" fmla="*/ 3037285 w 11269336"/>
              <a:gd name="connsiteY196" fmla="*/ 2139919 h 2323145"/>
              <a:gd name="connsiteX197" fmla="*/ 3036901 w 11269336"/>
              <a:gd name="connsiteY197" fmla="*/ 2138726 h 2323145"/>
              <a:gd name="connsiteX198" fmla="*/ 3026996 w 11269336"/>
              <a:gd name="connsiteY198" fmla="*/ 2134322 h 2323145"/>
              <a:gd name="connsiteX199" fmla="*/ 3007772 w 11269336"/>
              <a:gd name="connsiteY199" fmla="*/ 2128742 h 2323145"/>
              <a:gd name="connsiteX200" fmla="*/ 2965030 w 11269336"/>
              <a:gd name="connsiteY200" fmla="*/ 2100494 h 2323145"/>
              <a:gd name="connsiteX201" fmla="*/ 2926342 w 11269336"/>
              <a:gd name="connsiteY201" fmla="*/ 2104155 h 2323145"/>
              <a:gd name="connsiteX202" fmla="*/ 2918608 w 11269336"/>
              <a:gd name="connsiteY202" fmla="*/ 2104215 h 2323145"/>
              <a:gd name="connsiteX203" fmla="*/ 2918475 w 11269336"/>
              <a:gd name="connsiteY203" fmla="*/ 2103937 h 2323145"/>
              <a:gd name="connsiteX204" fmla="*/ 2910360 w 11269336"/>
              <a:gd name="connsiteY204" fmla="*/ 2103444 h 2323145"/>
              <a:gd name="connsiteX205" fmla="*/ 2904507 w 11269336"/>
              <a:gd name="connsiteY205" fmla="*/ 2104326 h 2323145"/>
              <a:gd name="connsiteX206" fmla="*/ 2889503 w 11269336"/>
              <a:gd name="connsiteY206" fmla="*/ 2104443 h 2323145"/>
              <a:gd name="connsiteX207" fmla="*/ 2884480 w 11269336"/>
              <a:gd name="connsiteY207" fmla="*/ 2102626 h 2323145"/>
              <a:gd name="connsiteX208" fmla="*/ 2882689 w 11269336"/>
              <a:gd name="connsiteY208" fmla="*/ 2099228 h 2323145"/>
              <a:gd name="connsiteX209" fmla="*/ 2881291 w 11269336"/>
              <a:gd name="connsiteY209" fmla="*/ 2099618 h 2323145"/>
              <a:gd name="connsiteX210" fmla="*/ 2853979 w 11269336"/>
              <a:gd name="connsiteY210" fmla="*/ 2090388 h 2323145"/>
              <a:gd name="connsiteX211" fmla="*/ 2791790 w 11269336"/>
              <a:gd name="connsiteY211" fmla="*/ 2080332 h 2323145"/>
              <a:gd name="connsiteX212" fmla="*/ 2755844 w 11269336"/>
              <a:gd name="connsiteY212" fmla="*/ 2078874 h 2323145"/>
              <a:gd name="connsiteX213" fmla="*/ 2657742 w 11269336"/>
              <a:gd name="connsiteY213" fmla="*/ 2070179 h 2323145"/>
              <a:gd name="connsiteX214" fmla="*/ 2559549 w 11269336"/>
              <a:gd name="connsiteY214" fmla="*/ 2057873 h 2323145"/>
              <a:gd name="connsiteX215" fmla="*/ 2512054 w 11269336"/>
              <a:gd name="connsiteY215" fmla="*/ 2031671 h 2323145"/>
              <a:gd name="connsiteX216" fmla="*/ 2506437 w 11269336"/>
              <a:gd name="connsiteY216" fmla="*/ 2030918 h 2323145"/>
              <a:gd name="connsiteX217" fmla="*/ 2491752 w 11269336"/>
              <a:gd name="connsiteY217" fmla="*/ 2033906 h 2323145"/>
              <a:gd name="connsiteX218" fmla="*/ 2486338 w 11269336"/>
              <a:gd name="connsiteY218" fmla="*/ 2035862 h 2323145"/>
              <a:gd name="connsiteX219" fmla="*/ 2478186 w 11269336"/>
              <a:gd name="connsiteY219" fmla="*/ 2036953 h 2323145"/>
              <a:gd name="connsiteX220" fmla="*/ 2477950 w 11269336"/>
              <a:gd name="connsiteY220" fmla="*/ 2036715 h 2323145"/>
              <a:gd name="connsiteX221" fmla="*/ 2470381 w 11269336"/>
              <a:gd name="connsiteY221" fmla="*/ 2038256 h 2323145"/>
              <a:gd name="connsiteX222" fmla="*/ 2433781 w 11269336"/>
              <a:gd name="connsiteY222" fmla="*/ 2049140 h 2323145"/>
              <a:gd name="connsiteX223" fmla="*/ 2381172 w 11269336"/>
              <a:gd name="connsiteY223" fmla="*/ 2030645 h 2323145"/>
              <a:gd name="connsiteX224" fmla="*/ 2360198 w 11269336"/>
              <a:gd name="connsiteY224" fmla="*/ 2029059 h 2323145"/>
              <a:gd name="connsiteX225" fmla="*/ 2348815 w 11269336"/>
              <a:gd name="connsiteY225" fmla="*/ 2026798 h 2323145"/>
              <a:gd name="connsiteX226" fmla="*/ 2347988 w 11269336"/>
              <a:gd name="connsiteY226" fmla="*/ 2025745 h 2323145"/>
              <a:gd name="connsiteX227" fmla="*/ 2312920 w 11269336"/>
              <a:gd name="connsiteY227" fmla="*/ 2036311 h 2323145"/>
              <a:gd name="connsiteX228" fmla="*/ 2307986 w 11269336"/>
              <a:gd name="connsiteY228" fmla="*/ 2035583 h 2323145"/>
              <a:gd name="connsiteX229" fmla="*/ 2285481 w 11269336"/>
              <a:gd name="connsiteY229" fmla="*/ 2045197 h 2323145"/>
              <a:gd name="connsiteX230" fmla="*/ 2273666 w 11269336"/>
              <a:gd name="connsiteY230" fmla="*/ 2048710 h 2323145"/>
              <a:gd name="connsiteX231" fmla="*/ 2270719 w 11269336"/>
              <a:gd name="connsiteY231" fmla="*/ 2052702 h 2323145"/>
              <a:gd name="connsiteX232" fmla="*/ 2253080 w 11269336"/>
              <a:gd name="connsiteY232" fmla="*/ 2056363 h 2323145"/>
              <a:gd name="connsiteX233" fmla="*/ 2250906 w 11269336"/>
              <a:gd name="connsiteY233" fmla="*/ 2055654 h 2323145"/>
              <a:gd name="connsiteX234" fmla="*/ 2236905 w 11269336"/>
              <a:gd name="connsiteY234" fmla="*/ 2062882 h 2323145"/>
              <a:gd name="connsiteX235" fmla="*/ 2225830 w 11269336"/>
              <a:gd name="connsiteY235" fmla="*/ 2074027 h 2323145"/>
              <a:gd name="connsiteX236" fmla="*/ 2073776 w 11269336"/>
              <a:gd name="connsiteY236" fmla="*/ 2089244 h 2323145"/>
              <a:gd name="connsiteX237" fmla="*/ 1948256 w 11269336"/>
              <a:gd name="connsiteY237" fmla="*/ 2146616 h 2323145"/>
              <a:gd name="connsiteX238" fmla="*/ 1865582 w 11269336"/>
              <a:gd name="connsiteY238" fmla="*/ 2153738 h 2323145"/>
              <a:gd name="connsiteX239" fmla="*/ 1835210 w 11269336"/>
              <a:gd name="connsiteY239" fmla="*/ 2134244 h 2323145"/>
              <a:gd name="connsiteX240" fmla="*/ 1632661 w 11269336"/>
              <a:gd name="connsiteY240" fmla="*/ 2173882 h 2323145"/>
              <a:gd name="connsiteX241" fmla="*/ 1579590 w 11269336"/>
              <a:gd name="connsiteY241" fmla="*/ 2173680 h 2323145"/>
              <a:gd name="connsiteX242" fmla="*/ 1535601 w 11269336"/>
              <a:gd name="connsiteY242" fmla="*/ 2194590 h 2323145"/>
              <a:gd name="connsiteX243" fmla="*/ 1515594 w 11269336"/>
              <a:gd name="connsiteY243" fmla="*/ 2189622 h 2323145"/>
              <a:gd name="connsiteX244" fmla="*/ 1512113 w 11269336"/>
              <a:gd name="connsiteY244" fmla="*/ 2188534 h 2323145"/>
              <a:gd name="connsiteX245" fmla="*/ 1498838 w 11269336"/>
              <a:gd name="connsiteY245" fmla="*/ 2189213 h 2323145"/>
              <a:gd name="connsiteX246" fmla="*/ 1494279 w 11269336"/>
              <a:gd name="connsiteY246" fmla="*/ 2183112 h 2323145"/>
              <a:gd name="connsiteX247" fmla="*/ 1473714 w 11269336"/>
              <a:gd name="connsiteY247" fmla="*/ 2179625 h 2323145"/>
              <a:gd name="connsiteX248" fmla="*/ 1449503 w 11269336"/>
              <a:gd name="connsiteY248" fmla="*/ 2182633 h 2323145"/>
              <a:gd name="connsiteX249" fmla="*/ 1335495 w 11269336"/>
              <a:gd name="connsiteY249" fmla="*/ 2203940 h 2323145"/>
              <a:gd name="connsiteX250" fmla="*/ 1266687 w 11269336"/>
              <a:gd name="connsiteY250" fmla="*/ 2212688 h 2323145"/>
              <a:gd name="connsiteX251" fmla="*/ 1239614 w 11269336"/>
              <a:gd name="connsiteY251" fmla="*/ 2209727 h 2323145"/>
              <a:gd name="connsiteX252" fmla="*/ 1202436 w 11269336"/>
              <a:gd name="connsiteY252" fmla="*/ 2209817 h 2323145"/>
              <a:gd name="connsiteX253" fmla="*/ 1136097 w 11269336"/>
              <a:gd name="connsiteY253" fmla="*/ 2205112 h 2323145"/>
              <a:gd name="connsiteX254" fmla="*/ 1048229 w 11269336"/>
              <a:gd name="connsiteY254" fmla="*/ 2207249 h 2323145"/>
              <a:gd name="connsiteX255" fmla="*/ 988232 w 11269336"/>
              <a:gd name="connsiteY255" fmla="*/ 2235635 h 2323145"/>
              <a:gd name="connsiteX256" fmla="*/ 981959 w 11269336"/>
              <a:gd name="connsiteY256" fmla="*/ 2231607 h 2323145"/>
              <a:gd name="connsiteX257" fmla="*/ 938600 w 11269336"/>
              <a:gd name="connsiteY257" fmla="*/ 2238113 h 2323145"/>
              <a:gd name="connsiteX258" fmla="*/ 791788 w 11269336"/>
              <a:gd name="connsiteY258" fmla="*/ 2293224 h 2323145"/>
              <a:gd name="connsiteX259" fmla="*/ 706914 w 11269336"/>
              <a:gd name="connsiteY259" fmla="*/ 2305046 h 2323145"/>
              <a:gd name="connsiteX260" fmla="*/ 675971 w 11269336"/>
              <a:gd name="connsiteY260" fmla="*/ 2304030 h 2323145"/>
              <a:gd name="connsiteX261" fmla="*/ 624180 w 11269336"/>
              <a:gd name="connsiteY261" fmla="*/ 2302650 h 2323145"/>
              <a:gd name="connsiteX262" fmla="*/ 583453 w 11269336"/>
              <a:gd name="connsiteY262" fmla="*/ 2288788 h 2323145"/>
              <a:gd name="connsiteX263" fmla="*/ 540946 w 11269336"/>
              <a:gd name="connsiteY263" fmla="*/ 2292721 h 2323145"/>
              <a:gd name="connsiteX264" fmla="*/ 533680 w 11269336"/>
              <a:gd name="connsiteY264" fmla="*/ 2310233 h 2323145"/>
              <a:gd name="connsiteX265" fmla="*/ 487366 w 11269336"/>
              <a:gd name="connsiteY265" fmla="*/ 2309053 h 2323145"/>
              <a:gd name="connsiteX266" fmla="*/ 416820 w 11269336"/>
              <a:gd name="connsiteY266" fmla="*/ 2305443 h 2323145"/>
              <a:gd name="connsiteX267" fmla="*/ 376805 w 11269336"/>
              <a:gd name="connsiteY267" fmla="*/ 2307647 h 2323145"/>
              <a:gd name="connsiteX268" fmla="*/ 266777 w 11269336"/>
              <a:gd name="connsiteY268" fmla="*/ 2309012 h 2323145"/>
              <a:gd name="connsiteX269" fmla="*/ 156013 w 11269336"/>
              <a:gd name="connsiteY269" fmla="*/ 2306832 h 2323145"/>
              <a:gd name="connsiteX270" fmla="*/ 87258 w 11269336"/>
              <a:gd name="connsiteY270" fmla="*/ 2285511 h 2323145"/>
              <a:gd name="connsiteX271" fmla="*/ 23798 w 11269336"/>
              <a:gd name="connsiteY271" fmla="*/ 2281822 h 2323145"/>
              <a:gd name="connsiteX272" fmla="*/ 0 w 11269336"/>
              <a:gd name="connsiteY272" fmla="*/ 2285369 h 2323145"/>
              <a:gd name="connsiteX273" fmla="*/ 0 w 11269336"/>
              <a:gd name="connsiteY27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092476 w 11269336"/>
              <a:gd name="connsiteY139" fmla="*/ 2100737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988232 w 11269336"/>
              <a:gd name="connsiteY252" fmla="*/ 2235635 h 2323145"/>
              <a:gd name="connsiteX253" fmla="*/ 981959 w 11269336"/>
              <a:gd name="connsiteY253" fmla="*/ 2231607 h 2323145"/>
              <a:gd name="connsiteX254" fmla="*/ 938600 w 11269336"/>
              <a:gd name="connsiteY254" fmla="*/ 2238113 h 2323145"/>
              <a:gd name="connsiteX255" fmla="*/ 791788 w 11269336"/>
              <a:gd name="connsiteY255" fmla="*/ 2293224 h 2323145"/>
              <a:gd name="connsiteX256" fmla="*/ 706914 w 11269336"/>
              <a:gd name="connsiteY256" fmla="*/ 2305046 h 2323145"/>
              <a:gd name="connsiteX257" fmla="*/ 675971 w 11269336"/>
              <a:gd name="connsiteY257" fmla="*/ 2304030 h 2323145"/>
              <a:gd name="connsiteX258" fmla="*/ 624180 w 11269336"/>
              <a:gd name="connsiteY258" fmla="*/ 2302650 h 2323145"/>
              <a:gd name="connsiteX259" fmla="*/ 583453 w 11269336"/>
              <a:gd name="connsiteY259" fmla="*/ 2288788 h 2323145"/>
              <a:gd name="connsiteX260" fmla="*/ 540946 w 11269336"/>
              <a:gd name="connsiteY260" fmla="*/ 2292721 h 2323145"/>
              <a:gd name="connsiteX261" fmla="*/ 533680 w 11269336"/>
              <a:gd name="connsiteY261" fmla="*/ 2310233 h 2323145"/>
              <a:gd name="connsiteX262" fmla="*/ 487366 w 11269336"/>
              <a:gd name="connsiteY262" fmla="*/ 2309053 h 2323145"/>
              <a:gd name="connsiteX263" fmla="*/ 416820 w 11269336"/>
              <a:gd name="connsiteY263" fmla="*/ 2305443 h 2323145"/>
              <a:gd name="connsiteX264" fmla="*/ 376805 w 11269336"/>
              <a:gd name="connsiteY264" fmla="*/ 2307647 h 2323145"/>
              <a:gd name="connsiteX265" fmla="*/ 266777 w 11269336"/>
              <a:gd name="connsiteY265" fmla="*/ 2309012 h 2323145"/>
              <a:gd name="connsiteX266" fmla="*/ 156013 w 11269336"/>
              <a:gd name="connsiteY266" fmla="*/ 2306832 h 2323145"/>
              <a:gd name="connsiteX267" fmla="*/ 87258 w 11269336"/>
              <a:gd name="connsiteY267" fmla="*/ 2285511 h 2323145"/>
              <a:gd name="connsiteX268" fmla="*/ 23798 w 11269336"/>
              <a:gd name="connsiteY268" fmla="*/ 2281822 h 2323145"/>
              <a:gd name="connsiteX269" fmla="*/ 0 w 11269336"/>
              <a:gd name="connsiteY269" fmla="*/ 2285369 h 2323145"/>
              <a:gd name="connsiteX270" fmla="*/ 0 w 11269336"/>
              <a:gd name="connsiteY27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266687 w 11269336"/>
              <a:gd name="connsiteY247" fmla="*/ 2212688 h 2323145"/>
              <a:gd name="connsiteX248" fmla="*/ 1239614 w 11269336"/>
              <a:gd name="connsiteY248" fmla="*/ 2209727 h 2323145"/>
              <a:gd name="connsiteX249" fmla="*/ 1202436 w 11269336"/>
              <a:gd name="connsiteY249" fmla="*/ 2209817 h 2323145"/>
              <a:gd name="connsiteX250" fmla="*/ 1136097 w 11269336"/>
              <a:gd name="connsiteY250" fmla="*/ 2205112 h 2323145"/>
              <a:gd name="connsiteX251" fmla="*/ 988232 w 11269336"/>
              <a:gd name="connsiteY251" fmla="*/ 2235635 h 2323145"/>
              <a:gd name="connsiteX252" fmla="*/ 981959 w 11269336"/>
              <a:gd name="connsiteY252" fmla="*/ 2231607 h 2323145"/>
              <a:gd name="connsiteX253" fmla="*/ 938600 w 11269336"/>
              <a:gd name="connsiteY253" fmla="*/ 2238113 h 2323145"/>
              <a:gd name="connsiteX254" fmla="*/ 791788 w 11269336"/>
              <a:gd name="connsiteY254" fmla="*/ 2293224 h 2323145"/>
              <a:gd name="connsiteX255" fmla="*/ 706914 w 11269336"/>
              <a:gd name="connsiteY255" fmla="*/ 2305046 h 2323145"/>
              <a:gd name="connsiteX256" fmla="*/ 675971 w 11269336"/>
              <a:gd name="connsiteY256" fmla="*/ 2304030 h 2323145"/>
              <a:gd name="connsiteX257" fmla="*/ 624180 w 11269336"/>
              <a:gd name="connsiteY257" fmla="*/ 2302650 h 2323145"/>
              <a:gd name="connsiteX258" fmla="*/ 583453 w 11269336"/>
              <a:gd name="connsiteY258" fmla="*/ 2288788 h 2323145"/>
              <a:gd name="connsiteX259" fmla="*/ 540946 w 11269336"/>
              <a:gd name="connsiteY259" fmla="*/ 2292721 h 2323145"/>
              <a:gd name="connsiteX260" fmla="*/ 533680 w 11269336"/>
              <a:gd name="connsiteY260" fmla="*/ 2310233 h 2323145"/>
              <a:gd name="connsiteX261" fmla="*/ 487366 w 11269336"/>
              <a:gd name="connsiteY261" fmla="*/ 2309053 h 2323145"/>
              <a:gd name="connsiteX262" fmla="*/ 416820 w 11269336"/>
              <a:gd name="connsiteY262" fmla="*/ 2305443 h 2323145"/>
              <a:gd name="connsiteX263" fmla="*/ 376805 w 11269336"/>
              <a:gd name="connsiteY263" fmla="*/ 2307647 h 2323145"/>
              <a:gd name="connsiteX264" fmla="*/ 266777 w 11269336"/>
              <a:gd name="connsiteY264" fmla="*/ 2309012 h 2323145"/>
              <a:gd name="connsiteX265" fmla="*/ 156013 w 11269336"/>
              <a:gd name="connsiteY265" fmla="*/ 2306832 h 2323145"/>
              <a:gd name="connsiteX266" fmla="*/ 87258 w 11269336"/>
              <a:gd name="connsiteY266" fmla="*/ 2285511 h 2323145"/>
              <a:gd name="connsiteX267" fmla="*/ 23798 w 11269336"/>
              <a:gd name="connsiteY267" fmla="*/ 2281822 h 2323145"/>
              <a:gd name="connsiteX268" fmla="*/ 0 w 11269336"/>
              <a:gd name="connsiteY268" fmla="*/ 2285369 h 2323145"/>
              <a:gd name="connsiteX269" fmla="*/ 0 w 11269336"/>
              <a:gd name="connsiteY26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197391 w 11269336"/>
              <a:gd name="connsiteY54" fmla="*/ 1107746 h 2323145"/>
              <a:gd name="connsiteX55" fmla="*/ 8081474 w 11269336"/>
              <a:gd name="connsiteY55" fmla="*/ 1130125 h 2323145"/>
              <a:gd name="connsiteX56" fmla="*/ 8053585 w 11269336"/>
              <a:gd name="connsiteY56" fmla="*/ 1129169 h 2323145"/>
              <a:gd name="connsiteX57" fmla="*/ 8038422 w 11269336"/>
              <a:gd name="connsiteY57" fmla="*/ 1119092 h 2323145"/>
              <a:gd name="connsiteX58" fmla="*/ 8029450 w 11269336"/>
              <a:gd name="connsiteY58" fmla="*/ 1125592 h 2323145"/>
              <a:gd name="connsiteX59" fmla="*/ 7959552 w 11269336"/>
              <a:gd name="connsiteY59" fmla="*/ 1140188 h 2323145"/>
              <a:gd name="connsiteX60" fmla="*/ 7914188 w 11269336"/>
              <a:gd name="connsiteY60" fmla="*/ 1150862 h 2323145"/>
              <a:gd name="connsiteX61" fmla="*/ 7914918 w 11269336"/>
              <a:gd name="connsiteY61" fmla="*/ 1168758 h 2323145"/>
              <a:gd name="connsiteX62" fmla="*/ 7875510 w 11269336"/>
              <a:gd name="connsiteY62" fmla="*/ 1183153 h 2323145"/>
              <a:gd name="connsiteX63" fmla="*/ 7829932 w 11269336"/>
              <a:gd name="connsiteY63" fmla="*/ 1180782 h 2323145"/>
              <a:gd name="connsiteX64" fmla="*/ 7779182 w 11269336"/>
              <a:gd name="connsiteY64" fmla="*/ 1192665 h 2323145"/>
              <a:gd name="connsiteX65" fmla="*/ 7748774 w 11269336"/>
              <a:gd name="connsiteY65" fmla="*/ 1199586 h 2323145"/>
              <a:gd name="connsiteX66" fmla="*/ 7671846 w 11269336"/>
              <a:gd name="connsiteY66" fmla="*/ 1231966 h 2323145"/>
              <a:gd name="connsiteX67" fmla="*/ 7554146 w 11269336"/>
              <a:gd name="connsiteY67" fmla="*/ 1319748 h 2323145"/>
              <a:gd name="connsiteX68" fmla="*/ 7515052 w 11269336"/>
              <a:gd name="connsiteY68" fmla="*/ 1336718 h 2323145"/>
              <a:gd name="connsiteX69" fmla="*/ 7507193 w 11269336"/>
              <a:gd name="connsiteY69" fmla="*/ 1334617 h 2323145"/>
              <a:gd name="connsiteX70" fmla="*/ 7461694 w 11269336"/>
              <a:gd name="connsiteY70" fmla="*/ 1375866 h 2323145"/>
              <a:gd name="connsiteX71" fmla="*/ 7377571 w 11269336"/>
              <a:gd name="connsiteY71" fmla="*/ 1400128 h 2323145"/>
              <a:gd name="connsiteX72" fmla="*/ 7311261 w 11269336"/>
              <a:gd name="connsiteY72" fmla="*/ 1412652 h 2323145"/>
              <a:gd name="connsiteX73" fmla="*/ 7275307 w 11269336"/>
              <a:gd name="connsiteY73" fmla="*/ 1422171 h 2323145"/>
              <a:gd name="connsiteX74" fmla="*/ 7247783 w 11269336"/>
              <a:gd name="connsiteY74" fmla="*/ 1426330 h 2323145"/>
              <a:gd name="connsiteX75" fmla="*/ 7185047 w 11269336"/>
              <a:gd name="connsiteY75" fmla="*/ 1451812 h 2323145"/>
              <a:gd name="connsiteX76" fmla="*/ 7084117 w 11269336"/>
              <a:gd name="connsiteY76" fmla="*/ 1500281 h 2323145"/>
              <a:gd name="connsiteX77" fmla="*/ 7062011 w 11269336"/>
              <a:gd name="connsiteY77" fmla="*/ 1509183 h 2323145"/>
              <a:gd name="connsiteX78" fmla="*/ 7040555 w 11269336"/>
              <a:gd name="connsiteY78" fmla="*/ 1511207 h 2323145"/>
              <a:gd name="connsiteX79" fmla="*/ 7033438 w 11269336"/>
              <a:gd name="connsiteY79" fmla="*/ 1506772 h 2323145"/>
              <a:gd name="connsiteX80" fmla="*/ 7020886 w 11269336"/>
              <a:gd name="connsiteY80" fmla="*/ 1510764 h 2323145"/>
              <a:gd name="connsiteX81" fmla="*/ 7017033 w 11269336"/>
              <a:gd name="connsiteY81" fmla="*/ 1510650 h 2323145"/>
              <a:gd name="connsiteX82" fmla="*/ 6995460 w 11269336"/>
              <a:gd name="connsiteY82" fmla="*/ 1511173 h 2323145"/>
              <a:gd name="connsiteX83" fmla="*/ 6962144 w 11269336"/>
              <a:gd name="connsiteY83" fmla="*/ 1541508 h 2323145"/>
              <a:gd name="connsiteX84" fmla="*/ 6910674 w 11269336"/>
              <a:gd name="connsiteY84" fmla="*/ 1554793 h 2323145"/>
              <a:gd name="connsiteX85" fmla="*/ 6732152 w 11269336"/>
              <a:gd name="connsiteY85" fmla="*/ 1642538 h 2323145"/>
              <a:gd name="connsiteX86" fmla="*/ 6694106 w 11269336"/>
              <a:gd name="connsiteY86" fmla="*/ 1632377 h 2323145"/>
              <a:gd name="connsiteX87" fmla="*/ 6617223 w 11269336"/>
              <a:gd name="connsiteY87" fmla="*/ 1659889 h 2323145"/>
              <a:gd name="connsiteX88" fmla="*/ 6521138 w 11269336"/>
              <a:gd name="connsiteY88" fmla="*/ 1744340 h 2323145"/>
              <a:gd name="connsiteX89" fmla="*/ 6380677 w 11269336"/>
              <a:gd name="connsiteY89" fmla="*/ 1796883 h 2323145"/>
              <a:gd name="connsiteX90" fmla="*/ 6374897 w 11269336"/>
              <a:gd name="connsiteY90" fmla="*/ 1809910 h 2323145"/>
              <a:gd name="connsiteX91" fmla="*/ 6364545 w 11269336"/>
              <a:gd name="connsiteY91" fmla="*/ 1820090 h 2323145"/>
              <a:gd name="connsiteX92" fmla="*/ 6362126 w 11269336"/>
              <a:gd name="connsiteY92" fmla="*/ 1819991 h 2323145"/>
              <a:gd name="connsiteX93" fmla="*/ 6346673 w 11269336"/>
              <a:gd name="connsiteY93" fmla="*/ 1827824 h 2323145"/>
              <a:gd name="connsiteX94" fmla="*/ 6345588 w 11269336"/>
              <a:gd name="connsiteY94" fmla="*/ 1832232 h 2323145"/>
              <a:gd name="connsiteX95" fmla="*/ 6335708 w 11269336"/>
              <a:gd name="connsiteY95" fmla="*/ 1838451 h 2323145"/>
              <a:gd name="connsiteX96" fmla="*/ 6318182 w 11269336"/>
              <a:gd name="connsiteY96" fmla="*/ 1852975 h 2323145"/>
              <a:gd name="connsiteX97" fmla="*/ 6313084 w 11269336"/>
              <a:gd name="connsiteY97" fmla="*/ 1853561 h 2323145"/>
              <a:gd name="connsiteX98" fmla="*/ 6283816 w 11269336"/>
              <a:gd name="connsiteY98" fmla="*/ 1872148 h 2323145"/>
              <a:gd name="connsiteX99" fmla="*/ 6282550 w 11269336"/>
              <a:gd name="connsiteY99" fmla="*/ 1871392 h 2323145"/>
              <a:gd name="connsiteX100" fmla="*/ 6270527 w 11269336"/>
              <a:gd name="connsiteY100" fmla="*/ 1872208 h 2323145"/>
              <a:gd name="connsiteX101" fmla="*/ 6249518 w 11269336"/>
              <a:gd name="connsiteY101" fmla="*/ 1876079 h 2323145"/>
              <a:gd name="connsiteX102" fmla="*/ 6190386 w 11269336"/>
              <a:gd name="connsiteY102" fmla="*/ 1872478 h 2323145"/>
              <a:gd name="connsiteX103" fmla="*/ 6159777 w 11269336"/>
              <a:gd name="connsiteY103" fmla="*/ 1891745 h 2323145"/>
              <a:gd name="connsiteX104" fmla="*/ 6153131 w 11269336"/>
              <a:gd name="connsiteY104" fmla="*/ 1895079 h 2323145"/>
              <a:gd name="connsiteX105" fmla="*/ 6152798 w 11269336"/>
              <a:gd name="connsiteY105" fmla="*/ 1894920 h 2323145"/>
              <a:gd name="connsiteX106" fmla="*/ 6145388 w 11269336"/>
              <a:gd name="connsiteY106" fmla="*/ 1897990 h 2323145"/>
              <a:gd name="connsiteX107" fmla="*/ 6141014 w 11269336"/>
              <a:gd name="connsiteY107" fmla="*/ 1901155 h 2323145"/>
              <a:gd name="connsiteX108" fmla="*/ 6128122 w 11269336"/>
              <a:gd name="connsiteY108" fmla="*/ 1907623 h 2323145"/>
              <a:gd name="connsiteX109" fmla="*/ 6122351 w 11269336"/>
              <a:gd name="connsiteY109" fmla="*/ 1908359 h 2323145"/>
              <a:gd name="connsiteX110" fmla="*/ 6064750 w 11269336"/>
              <a:gd name="connsiteY110" fmla="*/ 1896394 h 2323145"/>
              <a:gd name="connsiteX111" fmla="*/ 5964230 w 11269336"/>
              <a:gd name="connsiteY111" fmla="*/ 1910038 h 2323145"/>
              <a:gd name="connsiteX112" fmla="*/ 5865399 w 11269336"/>
              <a:gd name="connsiteY112" fmla="*/ 1926966 h 2323145"/>
              <a:gd name="connsiteX113" fmla="*/ 5829951 w 11269336"/>
              <a:gd name="connsiteY113" fmla="*/ 1934755 h 2323145"/>
              <a:gd name="connsiteX114" fmla="*/ 5765285 w 11269336"/>
              <a:gd name="connsiteY114" fmla="*/ 1941322 h 2323145"/>
              <a:gd name="connsiteX115" fmla="*/ 5734750 w 11269336"/>
              <a:gd name="connsiteY115" fmla="*/ 1939793 h 2323145"/>
              <a:gd name="connsiteX116" fmla="*/ 5733569 w 11269336"/>
              <a:gd name="connsiteY116" fmla="*/ 1940505 h 2323145"/>
              <a:gd name="connsiteX117" fmla="*/ 5730329 w 11269336"/>
              <a:gd name="connsiteY117" fmla="*/ 1937845 h 2323145"/>
              <a:gd name="connsiteX118" fmla="*/ 5724661 w 11269336"/>
              <a:gd name="connsiteY118" fmla="*/ 1937455 h 2323145"/>
              <a:gd name="connsiteX119" fmla="*/ 5710186 w 11269336"/>
              <a:gd name="connsiteY119" fmla="*/ 1941370 h 2323145"/>
              <a:gd name="connsiteX120" fmla="*/ 5704910 w 11269336"/>
              <a:gd name="connsiteY120" fmla="*/ 1943663 h 2323145"/>
              <a:gd name="connsiteX121" fmla="*/ 5696836 w 11269336"/>
              <a:gd name="connsiteY121" fmla="*/ 1945271 h 2323145"/>
              <a:gd name="connsiteX122" fmla="*/ 5696583 w 11269336"/>
              <a:gd name="connsiteY122" fmla="*/ 1945050 h 2323145"/>
              <a:gd name="connsiteX123" fmla="*/ 5689123 w 11269336"/>
              <a:gd name="connsiteY123" fmla="*/ 1947067 h 2323145"/>
              <a:gd name="connsiteX124" fmla="*/ 5653291 w 11269336"/>
              <a:gd name="connsiteY124" fmla="*/ 1960245 h 2323145"/>
              <a:gd name="connsiteX125" fmla="*/ 5599385 w 11269336"/>
              <a:gd name="connsiteY125" fmla="*/ 1945198 h 2323145"/>
              <a:gd name="connsiteX126" fmla="*/ 5578300 w 11269336"/>
              <a:gd name="connsiteY126" fmla="*/ 1944963 h 2323145"/>
              <a:gd name="connsiteX127" fmla="*/ 5566758 w 11269336"/>
              <a:gd name="connsiteY127" fmla="*/ 1943441 h 2323145"/>
              <a:gd name="connsiteX128" fmla="*/ 5565857 w 11269336"/>
              <a:gd name="connsiteY128" fmla="*/ 1942445 h 2323145"/>
              <a:gd name="connsiteX129" fmla="*/ 5531534 w 11269336"/>
              <a:gd name="connsiteY129" fmla="*/ 1955208 h 2323145"/>
              <a:gd name="connsiteX130" fmla="*/ 5526552 w 11269336"/>
              <a:gd name="connsiteY130" fmla="*/ 1954799 h 2323145"/>
              <a:gd name="connsiteX131" fmla="*/ 5504723 w 11269336"/>
              <a:gd name="connsiteY131" fmla="*/ 1965811 h 2323145"/>
              <a:gd name="connsiteX132" fmla="*/ 5493156 w 11269336"/>
              <a:gd name="connsiteY132" fmla="*/ 1970063 h 2323145"/>
              <a:gd name="connsiteX133" fmla="*/ 5490486 w 11269336"/>
              <a:gd name="connsiteY133" fmla="*/ 1974227 h 2323145"/>
              <a:gd name="connsiteX134" fmla="*/ 5473107 w 11269336"/>
              <a:gd name="connsiteY134" fmla="*/ 1979001 h 2323145"/>
              <a:gd name="connsiteX135" fmla="*/ 5470885 w 11269336"/>
              <a:gd name="connsiteY135" fmla="*/ 1978432 h 2323145"/>
              <a:gd name="connsiteX136" fmla="*/ 5457393 w 11269336"/>
              <a:gd name="connsiteY136" fmla="*/ 1986525 h 2323145"/>
              <a:gd name="connsiteX137" fmla="*/ 5447102 w 11269336"/>
              <a:gd name="connsiteY137" fmla="*/ 1998329 h 2323145"/>
              <a:gd name="connsiteX138" fmla="*/ 5159151 w 11269336"/>
              <a:gd name="connsiteY138" fmla="*/ 2029640 h 2323145"/>
              <a:gd name="connsiteX139" fmla="*/ 5041688 w 11269336"/>
              <a:gd name="connsiteY139" fmla="*/ 2022334 h 2323145"/>
              <a:gd name="connsiteX140" fmla="*/ 4860988 w 11269336"/>
              <a:gd name="connsiteY140" fmla="*/ 2135698 h 2323145"/>
              <a:gd name="connsiteX141" fmla="*/ 4807902 w 11269336"/>
              <a:gd name="connsiteY141" fmla="*/ 2138894 h 2323145"/>
              <a:gd name="connsiteX142" fmla="*/ 4765388 w 11269336"/>
              <a:gd name="connsiteY142" fmla="*/ 2162525 h 2323145"/>
              <a:gd name="connsiteX143" fmla="*/ 4745033 w 11269336"/>
              <a:gd name="connsiteY143" fmla="*/ 2158859 h 2323145"/>
              <a:gd name="connsiteX144" fmla="*/ 4741475 w 11269336"/>
              <a:gd name="connsiteY144" fmla="*/ 2157998 h 2323145"/>
              <a:gd name="connsiteX145" fmla="*/ 4728247 w 11269336"/>
              <a:gd name="connsiteY145" fmla="*/ 2159526 h 2323145"/>
              <a:gd name="connsiteX146" fmla="*/ 4723263 w 11269336"/>
              <a:gd name="connsiteY146" fmla="*/ 2153742 h 2323145"/>
              <a:gd name="connsiteX147" fmla="*/ 4702453 w 11269336"/>
              <a:gd name="connsiteY147" fmla="*/ 2151586 h 2323145"/>
              <a:gd name="connsiteX148" fmla="*/ 4678455 w 11269336"/>
              <a:gd name="connsiteY148" fmla="*/ 2156131 h 2323145"/>
              <a:gd name="connsiteX149" fmla="*/ 4593061 w 11269336"/>
              <a:gd name="connsiteY149" fmla="*/ 2171597 h 2323145"/>
              <a:gd name="connsiteX150" fmla="*/ 4579902 w 11269336"/>
              <a:gd name="connsiteY150" fmla="*/ 2177927 h 2323145"/>
              <a:gd name="connsiteX151" fmla="*/ 4533444 w 11269336"/>
              <a:gd name="connsiteY151" fmla="*/ 2181200 h 2323145"/>
              <a:gd name="connsiteX152" fmla="*/ 4492832 w 11269336"/>
              <a:gd name="connsiteY152" fmla="*/ 2188033 h 2323145"/>
              <a:gd name="connsiteX153" fmla="*/ 4467257 w 11269336"/>
              <a:gd name="connsiteY153" fmla="*/ 2196121 h 2323145"/>
              <a:gd name="connsiteX154" fmla="*/ 4459937 w 11269336"/>
              <a:gd name="connsiteY154" fmla="*/ 2195182 h 2323145"/>
              <a:gd name="connsiteX155" fmla="*/ 4433312 w 11269336"/>
              <a:gd name="connsiteY155" fmla="*/ 2199004 h 2323145"/>
              <a:gd name="connsiteX156" fmla="*/ 4420601 w 11269336"/>
              <a:gd name="connsiteY156" fmla="*/ 2205158 h 2323145"/>
              <a:gd name="connsiteX157" fmla="*/ 4405765 w 11269336"/>
              <a:gd name="connsiteY157" fmla="*/ 2199902 h 2323145"/>
              <a:gd name="connsiteX158" fmla="*/ 4401354 w 11269336"/>
              <a:gd name="connsiteY158" fmla="*/ 2194745 h 2323145"/>
              <a:gd name="connsiteX159" fmla="*/ 4383151 w 11269336"/>
              <a:gd name="connsiteY159" fmla="*/ 2201140 h 2323145"/>
              <a:gd name="connsiteX160" fmla="*/ 4366646 w 11269336"/>
              <a:gd name="connsiteY160" fmla="*/ 2198564 h 2323145"/>
              <a:gd name="connsiteX161" fmla="*/ 4354009 w 11269336"/>
              <a:gd name="connsiteY161" fmla="*/ 2204984 h 2323145"/>
              <a:gd name="connsiteX162" fmla="*/ 4348284 w 11269336"/>
              <a:gd name="connsiteY162" fmla="*/ 2205270 h 2323145"/>
              <a:gd name="connsiteX163" fmla="*/ 4333906 w 11269336"/>
              <a:gd name="connsiteY163" fmla="*/ 2205251 h 2323145"/>
              <a:gd name="connsiteX164" fmla="*/ 4308819 w 11269336"/>
              <a:gd name="connsiteY164" fmla="*/ 2203822 h 2323145"/>
              <a:gd name="connsiteX165" fmla="*/ 4301210 w 11269336"/>
              <a:gd name="connsiteY165" fmla="*/ 2204456 h 2323145"/>
              <a:gd name="connsiteX166" fmla="*/ 4283095 w 11269336"/>
              <a:gd name="connsiteY166" fmla="*/ 2198177 h 2323145"/>
              <a:gd name="connsiteX167" fmla="*/ 4250119 w 11269336"/>
              <a:gd name="connsiteY167" fmla="*/ 2196342 h 2323145"/>
              <a:gd name="connsiteX168" fmla="*/ 4189203 w 11269336"/>
              <a:gd name="connsiteY168" fmla="*/ 2178994 h 2323145"/>
              <a:gd name="connsiteX169" fmla="*/ 4154035 w 11269336"/>
              <a:gd name="connsiteY169" fmla="*/ 2171950 h 2323145"/>
              <a:gd name="connsiteX170" fmla="*/ 4129569 w 11269336"/>
              <a:gd name="connsiteY170" fmla="*/ 2163850 h 2323145"/>
              <a:gd name="connsiteX171" fmla="*/ 4061250 w 11269336"/>
              <a:gd name="connsiteY171" fmla="*/ 2159236 h 2323145"/>
              <a:gd name="connsiteX172" fmla="*/ 3945480 w 11269336"/>
              <a:gd name="connsiteY172" fmla="*/ 2158279 h 2323145"/>
              <a:gd name="connsiteX173" fmla="*/ 3921468 w 11269336"/>
              <a:gd name="connsiteY173" fmla="*/ 2156588 h 2323145"/>
              <a:gd name="connsiteX174" fmla="*/ 3903348 w 11269336"/>
              <a:gd name="connsiteY174" fmla="*/ 2149220 h 2323145"/>
              <a:gd name="connsiteX175" fmla="*/ 3901342 w 11269336"/>
              <a:gd name="connsiteY175" fmla="*/ 2142355 h 2323145"/>
              <a:gd name="connsiteX176" fmla="*/ 3888539 w 11269336"/>
              <a:gd name="connsiteY176" fmla="*/ 2140476 h 2323145"/>
              <a:gd name="connsiteX177" fmla="*/ 3885662 w 11269336"/>
              <a:gd name="connsiteY177" fmla="*/ 2138740 h 2323145"/>
              <a:gd name="connsiteX178" fmla="*/ 3868627 w 11269336"/>
              <a:gd name="connsiteY178" fmla="*/ 2130023 h 2323145"/>
              <a:gd name="connsiteX179" fmla="*/ 3819177 w 11269336"/>
              <a:gd name="connsiteY179" fmla="*/ 2142111 h 2323145"/>
              <a:gd name="connsiteX180" fmla="*/ 3769100 w 11269336"/>
              <a:gd name="connsiteY180" fmla="*/ 2131731 h 2323145"/>
              <a:gd name="connsiteX181" fmla="*/ 3562752 w 11269336"/>
              <a:gd name="connsiteY181" fmla="*/ 2131785 h 2323145"/>
              <a:gd name="connsiteX182" fmla="*/ 3541402 w 11269336"/>
              <a:gd name="connsiteY182" fmla="*/ 2106821 h 2323145"/>
              <a:gd name="connsiteX183" fmla="*/ 3365341 w 11269336"/>
              <a:gd name="connsiteY183" fmla="*/ 2077638 h 2323145"/>
              <a:gd name="connsiteX184" fmla="*/ 3170922 w 11269336"/>
              <a:gd name="connsiteY184" fmla="*/ 2115957 h 2323145"/>
              <a:gd name="connsiteX185" fmla="*/ 3156256 w 11269336"/>
              <a:gd name="connsiteY185" fmla="*/ 2124773 h 2323145"/>
              <a:gd name="connsiteX186" fmla="*/ 3140298 w 11269336"/>
              <a:gd name="connsiteY186" fmla="*/ 2129182 h 2323145"/>
              <a:gd name="connsiteX187" fmla="*/ 3138514 w 11269336"/>
              <a:gd name="connsiteY187" fmla="*/ 2128069 h 2323145"/>
              <a:gd name="connsiteX188" fmla="*/ 3120467 w 11269336"/>
              <a:gd name="connsiteY188" fmla="*/ 2128281 h 2323145"/>
              <a:gd name="connsiteX189" fmla="*/ 3116175 w 11269336"/>
              <a:gd name="connsiteY189" fmla="*/ 2131633 h 2323145"/>
              <a:gd name="connsiteX190" fmla="*/ 3103685 w 11269336"/>
              <a:gd name="connsiteY190" fmla="*/ 2132814 h 2323145"/>
              <a:gd name="connsiteX191" fmla="*/ 3078794 w 11269336"/>
              <a:gd name="connsiteY191" fmla="*/ 2137935 h 2323145"/>
              <a:gd name="connsiteX192" fmla="*/ 3074407 w 11269336"/>
              <a:gd name="connsiteY192" fmla="*/ 2136274 h 2323145"/>
              <a:gd name="connsiteX193" fmla="*/ 3037285 w 11269336"/>
              <a:gd name="connsiteY193" fmla="*/ 2139919 h 2323145"/>
              <a:gd name="connsiteX194" fmla="*/ 3036901 w 11269336"/>
              <a:gd name="connsiteY194" fmla="*/ 2138726 h 2323145"/>
              <a:gd name="connsiteX195" fmla="*/ 3026996 w 11269336"/>
              <a:gd name="connsiteY195" fmla="*/ 2134322 h 2323145"/>
              <a:gd name="connsiteX196" fmla="*/ 3007772 w 11269336"/>
              <a:gd name="connsiteY196" fmla="*/ 2128742 h 2323145"/>
              <a:gd name="connsiteX197" fmla="*/ 2965030 w 11269336"/>
              <a:gd name="connsiteY197" fmla="*/ 2100494 h 2323145"/>
              <a:gd name="connsiteX198" fmla="*/ 2926342 w 11269336"/>
              <a:gd name="connsiteY198" fmla="*/ 2104155 h 2323145"/>
              <a:gd name="connsiteX199" fmla="*/ 2918608 w 11269336"/>
              <a:gd name="connsiteY199" fmla="*/ 2104215 h 2323145"/>
              <a:gd name="connsiteX200" fmla="*/ 2918475 w 11269336"/>
              <a:gd name="connsiteY200" fmla="*/ 2103937 h 2323145"/>
              <a:gd name="connsiteX201" fmla="*/ 2910360 w 11269336"/>
              <a:gd name="connsiteY201" fmla="*/ 2103444 h 2323145"/>
              <a:gd name="connsiteX202" fmla="*/ 2904507 w 11269336"/>
              <a:gd name="connsiteY202" fmla="*/ 2104326 h 2323145"/>
              <a:gd name="connsiteX203" fmla="*/ 2889503 w 11269336"/>
              <a:gd name="connsiteY203" fmla="*/ 2104443 h 2323145"/>
              <a:gd name="connsiteX204" fmla="*/ 2884480 w 11269336"/>
              <a:gd name="connsiteY204" fmla="*/ 2102626 h 2323145"/>
              <a:gd name="connsiteX205" fmla="*/ 2882689 w 11269336"/>
              <a:gd name="connsiteY205" fmla="*/ 2099228 h 2323145"/>
              <a:gd name="connsiteX206" fmla="*/ 2881291 w 11269336"/>
              <a:gd name="connsiteY206" fmla="*/ 2099618 h 2323145"/>
              <a:gd name="connsiteX207" fmla="*/ 2853979 w 11269336"/>
              <a:gd name="connsiteY207" fmla="*/ 2090388 h 2323145"/>
              <a:gd name="connsiteX208" fmla="*/ 2791790 w 11269336"/>
              <a:gd name="connsiteY208" fmla="*/ 2080332 h 2323145"/>
              <a:gd name="connsiteX209" fmla="*/ 2755844 w 11269336"/>
              <a:gd name="connsiteY209" fmla="*/ 2078874 h 2323145"/>
              <a:gd name="connsiteX210" fmla="*/ 2657742 w 11269336"/>
              <a:gd name="connsiteY210" fmla="*/ 2070179 h 2323145"/>
              <a:gd name="connsiteX211" fmla="*/ 2559549 w 11269336"/>
              <a:gd name="connsiteY211" fmla="*/ 2057873 h 2323145"/>
              <a:gd name="connsiteX212" fmla="*/ 2512054 w 11269336"/>
              <a:gd name="connsiteY212" fmla="*/ 2031671 h 2323145"/>
              <a:gd name="connsiteX213" fmla="*/ 2506437 w 11269336"/>
              <a:gd name="connsiteY213" fmla="*/ 2030918 h 2323145"/>
              <a:gd name="connsiteX214" fmla="*/ 2491752 w 11269336"/>
              <a:gd name="connsiteY214" fmla="*/ 2033906 h 2323145"/>
              <a:gd name="connsiteX215" fmla="*/ 2486338 w 11269336"/>
              <a:gd name="connsiteY215" fmla="*/ 2035862 h 2323145"/>
              <a:gd name="connsiteX216" fmla="*/ 2478186 w 11269336"/>
              <a:gd name="connsiteY216" fmla="*/ 2036953 h 2323145"/>
              <a:gd name="connsiteX217" fmla="*/ 2477950 w 11269336"/>
              <a:gd name="connsiteY217" fmla="*/ 2036715 h 2323145"/>
              <a:gd name="connsiteX218" fmla="*/ 2470381 w 11269336"/>
              <a:gd name="connsiteY218" fmla="*/ 2038256 h 2323145"/>
              <a:gd name="connsiteX219" fmla="*/ 2433781 w 11269336"/>
              <a:gd name="connsiteY219" fmla="*/ 2049140 h 2323145"/>
              <a:gd name="connsiteX220" fmla="*/ 2381172 w 11269336"/>
              <a:gd name="connsiteY220" fmla="*/ 2030645 h 2323145"/>
              <a:gd name="connsiteX221" fmla="*/ 2360198 w 11269336"/>
              <a:gd name="connsiteY221" fmla="*/ 2029059 h 2323145"/>
              <a:gd name="connsiteX222" fmla="*/ 2348815 w 11269336"/>
              <a:gd name="connsiteY222" fmla="*/ 2026798 h 2323145"/>
              <a:gd name="connsiteX223" fmla="*/ 2347988 w 11269336"/>
              <a:gd name="connsiteY223" fmla="*/ 2025745 h 2323145"/>
              <a:gd name="connsiteX224" fmla="*/ 2312920 w 11269336"/>
              <a:gd name="connsiteY224" fmla="*/ 2036311 h 2323145"/>
              <a:gd name="connsiteX225" fmla="*/ 2307986 w 11269336"/>
              <a:gd name="connsiteY225" fmla="*/ 2035583 h 2323145"/>
              <a:gd name="connsiteX226" fmla="*/ 2285481 w 11269336"/>
              <a:gd name="connsiteY226" fmla="*/ 2045197 h 2323145"/>
              <a:gd name="connsiteX227" fmla="*/ 2273666 w 11269336"/>
              <a:gd name="connsiteY227" fmla="*/ 2048710 h 2323145"/>
              <a:gd name="connsiteX228" fmla="*/ 2270719 w 11269336"/>
              <a:gd name="connsiteY228" fmla="*/ 2052702 h 2323145"/>
              <a:gd name="connsiteX229" fmla="*/ 2253080 w 11269336"/>
              <a:gd name="connsiteY229" fmla="*/ 2056363 h 2323145"/>
              <a:gd name="connsiteX230" fmla="*/ 2250906 w 11269336"/>
              <a:gd name="connsiteY230" fmla="*/ 2055654 h 2323145"/>
              <a:gd name="connsiteX231" fmla="*/ 2236905 w 11269336"/>
              <a:gd name="connsiteY231" fmla="*/ 2062882 h 2323145"/>
              <a:gd name="connsiteX232" fmla="*/ 2225830 w 11269336"/>
              <a:gd name="connsiteY232" fmla="*/ 2074027 h 2323145"/>
              <a:gd name="connsiteX233" fmla="*/ 2073776 w 11269336"/>
              <a:gd name="connsiteY233" fmla="*/ 2089244 h 2323145"/>
              <a:gd name="connsiteX234" fmla="*/ 1948256 w 11269336"/>
              <a:gd name="connsiteY234" fmla="*/ 2146616 h 2323145"/>
              <a:gd name="connsiteX235" fmla="*/ 1865582 w 11269336"/>
              <a:gd name="connsiteY235" fmla="*/ 2153738 h 2323145"/>
              <a:gd name="connsiteX236" fmla="*/ 1835210 w 11269336"/>
              <a:gd name="connsiteY236" fmla="*/ 2134244 h 2323145"/>
              <a:gd name="connsiteX237" fmla="*/ 1632661 w 11269336"/>
              <a:gd name="connsiteY237" fmla="*/ 2173882 h 2323145"/>
              <a:gd name="connsiteX238" fmla="*/ 1579590 w 11269336"/>
              <a:gd name="connsiteY238" fmla="*/ 2173680 h 2323145"/>
              <a:gd name="connsiteX239" fmla="*/ 1535601 w 11269336"/>
              <a:gd name="connsiteY239" fmla="*/ 2194590 h 2323145"/>
              <a:gd name="connsiteX240" fmla="*/ 1515594 w 11269336"/>
              <a:gd name="connsiteY240" fmla="*/ 2189622 h 2323145"/>
              <a:gd name="connsiteX241" fmla="*/ 1512113 w 11269336"/>
              <a:gd name="connsiteY241" fmla="*/ 2188534 h 2323145"/>
              <a:gd name="connsiteX242" fmla="*/ 1498838 w 11269336"/>
              <a:gd name="connsiteY242" fmla="*/ 2189213 h 2323145"/>
              <a:gd name="connsiteX243" fmla="*/ 1494279 w 11269336"/>
              <a:gd name="connsiteY243" fmla="*/ 2183112 h 2323145"/>
              <a:gd name="connsiteX244" fmla="*/ 1473714 w 11269336"/>
              <a:gd name="connsiteY244" fmla="*/ 2179625 h 2323145"/>
              <a:gd name="connsiteX245" fmla="*/ 1449503 w 11269336"/>
              <a:gd name="connsiteY245" fmla="*/ 2182633 h 2323145"/>
              <a:gd name="connsiteX246" fmla="*/ 1266687 w 11269336"/>
              <a:gd name="connsiteY246" fmla="*/ 2212688 h 2323145"/>
              <a:gd name="connsiteX247" fmla="*/ 1239614 w 11269336"/>
              <a:gd name="connsiteY247" fmla="*/ 2209727 h 2323145"/>
              <a:gd name="connsiteX248" fmla="*/ 1202436 w 11269336"/>
              <a:gd name="connsiteY248" fmla="*/ 2209817 h 2323145"/>
              <a:gd name="connsiteX249" fmla="*/ 1136097 w 11269336"/>
              <a:gd name="connsiteY249" fmla="*/ 2205112 h 2323145"/>
              <a:gd name="connsiteX250" fmla="*/ 988232 w 11269336"/>
              <a:gd name="connsiteY250" fmla="*/ 2235635 h 2323145"/>
              <a:gd name="connsiteX251" fmla="*/ 981959 w 11269336"/>
              <a:gd name="connsiteY251" fmla="*/ 2231607 h 2323145"/>
              <a:gd name="connsiteX252" fmla="*/ 938600 w 11269336"/>
              <a:gd name="connsiteY252" fmla="*/ 2238113 h 2323145"/>
              <a:gd name="connsiteX253" fmla="*/ 791788 w 11269336"/>
              <a:gd name="connsiteY253" fmla="*/ 2293224 h 2323145"/>
              <a:gd name="connsiteX254" fmla="*/ 706914 w 11269336"/>
              <a:gd name="connsiteY254" fmla="*/ 2305046 h 2323145"/>
              <a:gd name="connsiteX255" fmla="*/ 675971 w 11269336"/>
              <a:gd name="connsiteY255" fmla="*/ 2304030 h 2323145"/>
              <a:gd name="connsiteX256" fmla="*/ 624180 w 11269336"/>
              <a:gd name="connsiteY256" fmla="*/ 2302650 h 2323145"/>
              <a:gd name="connsiteX257" fmla="*/ 583453 w 11269336"/>
              <a:gd name="connsiteY257" fmla="*/ 2288788 h 2323145"/>
              <a:gd name="connsiteX258" fmla="*/ 540946 w 11269336"/>
              <a:gd name="connsiteY258" fmla="*/ 2292721 h 2323145"/>
              <a:gd name="connsiteX259" fmla="*/ 533680 w 11269336"/>
              <a:gd name="connsiteY259" fmla="*/ 2310233 h 2323145"/>
              <a:gd name="connsiteX260" fmla="*/ 487366 w 11269336"/>
              <a:gd name="connsiteY260" fmla="*/ 2309053 h 2323145"/>
              <a:gd name="connsiteX261" fmla="*/ 416820 w 11269336"/>
              <a:gd name="connsiteY261" fmla="*/ 2305443 h 2323145"/>
              <a:gd name="connsiteX262" fmla="*/ 376805 w 11269336"/>
              <a:gd name="connsiteY262" fmla="*/ 2307647 h 2323145"/>
              <a:gd name="connsiteX263" fmla="*/ 266777 w 11269336"/>
              <a:gd name="connsiteY263" fmla="*/ 2309012 h 2323145"/>
              <a:gd name="connsiteX264" fmla="*/ 156013 w 11269336"/>
              <a:gd name="connsiteY264" fmla="*/ 2306832 h 2323145"/>
              <a:gd name="connsiteX265" fmla="*/ 87258 w 11269336"/>
              <a:gd name="connsiteY265" fmla="*/ 2285511 h 2323145"/>
              <a:gd name="connsiteX266" fmla="*/ 23798 w 11269336"/>
              <a:gd name="connsiteY266" fmla="*/ 2281822 h 2323145"/>
              <a:gd name="connsiteX267" fmla="*/ 0 w 11269336"/>
              <a:gd name="connsiteY267" fmla="*/ 2285369 h 2323145"/>
              <a:gd name="connsiteX268" fmla="*/ 0 w 11269336"/>
              <a:gd name="connsiteY26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795998 w 11269336"/>
              <a:gd name="connsiteY32" fmla="*/ 863337 h 2323145"/>
              <a:gd name="connsiteX33" fmla="*/ 8776970 w 11269336"/>
              <a:gd name="connsiteY33" fmla="*/ 885177 h 2323145"/>
              <a:gd name="connsiteX34" fmla="*/ 8755719 w 11269336"/>
              <a:gd name="connsiteY34" fmla="*/ 889754 h 2323145"/>
              <a:gd name="connsiteX35" fmla="*/ 8743257 w 11269336"/>
              <a:gd name="connsiteY35" fmla="*/ 904723 h 2323145"/>
              <a:gd name="connsiteX36" fmla="*/ 8721366 w 11269336"/>
              <a:gd name="connsiteY36" fmla="*/ 904711 h 2323145"/>
              <a:gd name="connsiteX37" fmla="*/ 8678353 w 11269336"/>
              <a:gd name="connsiteY37" fmla="*/ 926318 h 2323145"/>
              <a:gd name="connsiteX38" fmla="*/ 8636849 w 11269336"/>
              <a:gd name="connsiteY38" fmla="*/ 937900 h 2323145"/>
              <a:gd name="connsiteX39" fmla="*/ 8620213 w 11269336"/>
              <a:gd name="connsiteY39" fmla="*/ 943068 h 2323145"/>
              <a:gd name="connsiteX40" fmla="*/ 8612581 w 11269336"/>
              <a:gd name="connsiteY40" fmla="*/ 952695 h 2323145"/>
              <a:gd name="connsiteX41" fmla="*/ 8589038 w 11269336"/>
              <a:gd name="connsiteY41" fmla="*/ 963892 h 2323145"/>
              <a:gd name="connsiteX42" fmla="*/ 8579950 w 11269336"/>
              <a:gd name="connsiteY42" fmla="*/ 960899 h 2323145"/>
              <a:gd name="connsiteX43" fmla="*/ 8579319 w 11269336"/>
              <a:gd name="connsiteY43" fmla="*/ 965630 h 2323145"/>
              <a:gd name="connsiteX44" fmla="*/ 8547429 w 11269336"/>
              <a:gd name="connsiteY44" fmla="*/ 984506 h 2323145"/>
              <a:gd name="connsiteX45" fmla="*/ 8478704 w 11269336"/>
              <a:gd name="connsiteY45" fmla="*/ 1025490 h 2323145"/>
              <a:gd name="connsiteX46" fmla="*/ 8461421 w 11269336"/>
              <a:gd name="connsiteY46" fmla="*/ 1035512 h 2323145"/>
              <a:gd name="connsiteX47" fmla="*/ 8445003 w 11269336"/>
              <a:gd name="connsiteY47" fmla="*/ 1036851 h 2323145"/>
              <a:gd name="connsiteX48" fmla="*/ 8357350 w 11269336"/>
              <a:gd name="connsiteY48" fmla="*/ 1060213 h 2323145"/>
              <a:gd name="connsiteX49" fmla="*/ 8335565 w 11269336"/>
              <a:gd name="connsiteY49" fmla="*/ 1061151 h 2323145"/>
              <a:gd name="connsiteX50" fmla="*/ 8325267 w 11269336"/>
              <a:gd name="connsiteY50" fmla="*/ 1055919 h 2323145"/>
              <a:gd name="connsiteX51" fmla="*/ 8293586 w 11269336"/>
              <a:gd name="connsiteY51" fmla="*/ 1076144 h 2323145"/>
              <a:gd name="connsiteX52" fmla="*/ 8242405 w 11269336"/>
              <a:gd name="connsiteY52" fmla="*/ 1095960 h 2323145"/>
              <a:gd name="connsiteX53" fmla="*/ 8197391 w 11269336"/>
              <a:gd name="connsiteY53" fmla="*/ 1107746 h 2323145"/>
              <a:gd name="connsiteX54" fmla="*/ 8081474 w 11269336"/>
              <a:gd name="connsiteY54" fmla="*/ 1130125 h 2323145"/>
              <a:gd name="connsiteX55" fmla="*/ 8053585 w 11269336"/>
              <a:gd name="connsiteY55" fmla="*/ 1129169 h 2323145"/>
              <a:gd name="connsiteX56" fmla="*/ 8038422 w 11269336"/>
              <a:gd name="connsiteY56" fmla="*/ 1119092 h 2323145"/>
              <a:gd name="connsiteX57" fmla="*/ 8029450 w 11269336"/>
              <a:gd name="connsiteY57" fmla="*/ 1125592 h 2323145"/>
              <a:gd name="connsiteX58" fmla="*/ 7959552 w 11269336"/>
              <a:gd name="connsiteY58" fmla="*/ 1140188 h 2323145"/>
              <a:gd name="connsiteX59" fmla="*/ 7914188 w 11269336"/>
              <a:gd name="connsiteY59" fmla="*/ 1150862 h 2323145"/>
              <a:gd name="connsiteX60" fmla="*/ 7914918 w 11269336"/>
              <a:gd name="connsiteY60" fmla="*/ 1168758 h 2323145"/>
              <a:gd name="connsiteX61" fmla="*/ 7875510 w 11269336"/>
              <a:gd name="connsiteY61" fmla="*/ 1183153 h 2323145"/>
              <a:gd name="connsiteX62" fmla="*/ 7829932 w 11269336"/>
              <a:gd name="connsiteY62" fmla="*/ 1180782 h 2323145"/>
              <a:gd name="connsiteX63" fmla="*/ 7779182 w 11269336"/>
              <a:gd name="connsiteY63" fmla="*/ 1192665 h 2323145"/>
              <a:gd name="connsiteX64" fmla="*/ 7748774 w 11269336"/>
              <a:gd name="connsiteY64" fmla="*/ 1199586 h 2323145"/>
              <a:gd name="connsiteX65" fmla="*/ 7671846 w 11269336"/>
              <a:gd name="connsiteY65" fmla="*/ 1231966 h 2323145"/>
              <a:gd name="connsiteX66" fmla="*/ 7554146 w 11269336"/>
              <a:gd name="connsiteY66" fmla="*/ 1319748 h 2323145"/>
              <a:gd name="connsiteX67" fmla="*/ 7515052 w 11269336"/>
              <a:gd name="connsiteY67" fmla="*/ 1336718 h 2323145"/>
              <a:gd name="connsiteX68" fmla="*/ 7507193 w 11269336"/>
              <a:gd name="connsiteY68" fmla="*/ 1334617 h 2323145"/>
              <a:gd name="connsiteX69" fmla="*/ 7461694 w 11269336"/>
              <a:gd name="connsiteY69" fmla="*/ 1375866 h 2323145"/>
              <a:gd name="connsiteX70" fmla="*/ 7377571 w 11269336"/>
              <a:gd name="connsiteY70" fmla="*/ 1400128 h 2323145"/>
              <a:gd name="connsiteX71" fmla="*/ 7311261 w 11269336"/>
              <a:gd name="connsiteY71" fmla="*/ 1412652 h 2323145"/>
              <a:gd name="connsiteX72" fmla="*/ 7275307 w 11269336"/>
              <a:gd name="connsiteY72" fmla="*/ 1422171 h 2323145"/>
              <a:gd name="connsiteX73" fmla="*/ 7247783 w 11269336"/>
              <a:gd name="connsiteY73" fmla="*/ 1426330 h 2323145"/>
              <a:gd name="connsiteX74" fmla="*/ 7185047 w 11269336"/>
              <a:gd name="connsiteY74" fmla="*/ 1451812 h 2323145"/>
              <a:gd name="connsiteX75" fmla="*/ 7084117 w 11269336"/>
              <a:gd name="connsiteY75" fmla="*/ 1500281 h 2323145"/>
              <a:gd name="connsiteX76" fmla="*/ 7062011 w 11269336"/>
              <a:gd name="connsiteY76" fmla="*/ 1509183 h 2323145"/>
              <a:gd name="connsiteX77" fmla="*/ 7040555 w 11269336"/>
              <a:gd name="connsiteY77" fmla="*/ 1511207 h 2323145"/>
              <a:gd name="connsiteX78" fmla="*/ 7033438 w 11269336"/>
              <a:gd name="connsiteY78" fmla="*/ 1506772 h 2323145"/>
              <a:gd name="connsiteX79" fmla="*/ 7020886 w 11269336"/>
              <a:gd name="connsiteY79" fmla="*/ 1510764 h 2323145"/>
              <a:gd name="connsiteX80" fmla="*/ 7017033 w 11269336"/>
              <a:gd name="connsiteY80" fmla="*/ 1510650 h 2323145"/>
              <a:gd name="connsiteX81" fmla="*/ 6995460 w 11269336"/>
              <a:gd name="connsiteY81" fmla="*/ 1511173 h 2323145"/>
              <a:gd name="connsiteX82" fmla="*/ 6962144 w 11269336"/>
              <a:gd name="connsiteY82" fmla="*/ 1541508 h 2323145"/>
              <a:gd name="connsiteX83" fmla="*/ 6910674 w 11269336"/>
              <a:gd name="connsiteY83" fmla="*/ 1554793 h 2323145"/>
              <a:gd name="connsiteX84" fmla="*/ 6732152 w 11269336"/>
              <a:gd name="connsiteY84" fmla="*/ 1642538 h 2323145"/>
              <a:gd name="connsiteX85" fmla="*/ 6694106 w 11269336"/>
              <a:gd name="connsiteY85" fmla="*/ 1632377 h 2323145"/>
              <a:gd name="connsiteX86" fmla="*/ 6617223 w 11269336"/>
              <a:gd name="connsiteY86" fmla="*/ 1659889 h 2323145"/>
              <a:gd name="connsiteX87" fmla="*/ 6521138 w 11269336"/>
              <a:gd name="connsiteY87" fmla="*/ 1744340 h 2323145"/>
              <a:gd name="connsiteX88" fmla="*/ 6380677 w 11269336"/>
              <a:gd name="connsiteY88" fmla="*/ 1796883 h 2323145"/>
              <a:gd name="connsiteX89" fmla="*/ 6374897 w 11269336"/>
              <a:gd name="connsiteY89" fmla="*/ 1809910 h 2323145"/>
              <a:gd name="connsiteX90" fmla="*/ 6364545 w 11269336"/>
              <a:gd name="connsiteY90" fmla="*/ 1820090 h 2323145"/>
              <a:gd name="connsiteX91" fmla="*/ 6362126 w 11269336"/>
              <a:gd name="connsiteY91" fmla="*/ 1819991 h 2323145"/>
              <a:gd name="connsiteX92" fmla="*/ 6346673 w 11269336"/>
              <a:gd name="connsiteY92" fmla="*/ 1827824 h 2323145"/>
              <a:gd name="connsiteX93" fmla="*/ 6345588 w 11269336"/>
              <a:gd name="connsiteY93" fmla="*/ 1832232 h 2323145"/>
              <a:gd name="connsiteX94" fmla="*/ 6335708 w 11269336"/>
              <a:gd name="connsiteY94" fmla="*/ 1838451 h 2323145"/>
              <a:gd name="connsiteX95" fmla="*/ 6318182 w 11269336"/>
              <a:gd name="connsiteY95" fmla="*/ 1852975 h 2323145"/>
              <a:gd name="connsiteX96" fmla="*/ 6313084 w 11269336"/>
              <a:gd name="connsiteY96" fmla="*/ 1853561 h 2323145"/>
              <a:gd name="connsiteX97" fmla="*/ 6283816 w 11269336"/>
              <a:gd name="connsiteY97" fmla="*/ 1872148 h 2323145"/>
              <a:gd name="connsiteX98" fmla="*/ 6282550 w 11269336"/>
              <a:gd name="connsiteY98" fmla="*/ 1871392 h 2323145"/>
              <a:gd name="connsiteX99" fmla="*/ 6270527 w 11269336"/>
              <a:gd name="connsiteY99" fmla="*/ 1872208 h 2323145"/>
              <a:gd name="connsiteX100" fmla="*/ 6249518 w 11269336"/>
              <a:gd name="connsiteY100" fmla="*/ 1876079 h 2323145"/>
              <a:gd name="connsiteX101" fmla="*/ 6190386 w 11269336"/>
              <a:gd name="connsiteY101" fmla="*/ 1872478 h 2323145"/>
              <a:gd name="connsiteX102" fmla="*/ 6159777 w 11269336"/>
              <a:gd name="connsiteY102" fmla="*/ 1891745 h 2323145"/>
              <a:gd name="connsiteX103" fmla="*/ 6153131 w 11269336"/>
              <a:gd name="connsiteY103" fmla="*/ 1895079 h 2323145"/>
              <a:gd name="connsiteX104" fmla="*/ 6152798 w 11269336"/>
              <a:gd name="connsiteY104" fmla="*/ 1894920 h 2323145"/>
              <a:gd name="connsiteX105" fmla="*/ 6145388 w 11269336"/>
              <a:gd name="connsiteY105" fmla="*/ 1897990 h 2323145"/>
              <a:gd name="connsiteX106" fmla="*/ 6141014 w 11269336"/>
              <a:gd name="connsiteY106" fmla="*/ 1901155 h 2323145"/>
              <a:gd name="connsiteX107" fmla="*/ 6128122 w 11269336"/>
              <a:gd name="connsiteY107" fmla="*/ 1907623 h 2323145"/>
              <a:gd name="connsiteX108" fmla="*/ 6122351 w 11269336"/>
              <a:gd name="connsiteY108" fmla="*/ 1908359 h 2323145"/>
              <a:gd name="connsiteX109" fmla="*/ 6064750 w 11269336"/>
              <a:gd name="connsiteY109" fmla="*/ 1896394 h 2323145"/>
              <a:gd name="connsiteX110" fmla="*/ 5964230 w 11269336"/>
              <a:gd name="connsiteY110" fmla="*/ 1910038 h 2323145"/>
              <a:gd name="connsiteX111" fmla="*/ 5865399 w 11269336"/>
              <a:gd name="connsiteY111" fmla="*/ 1926966 h 2323145"/>
              <a:gd name="connsiteX112" fmla="*/ 5829951 w 11269336"/>
              <a:gd name="connsiteY112" fmla="*/ 1934755 h 2323145"/>
              <a:gd name="connsiteX113" fmla="*/ 5765285 w 11269336"/>
              <a:gd name="connsiteY113" fmla="*/ 1941322 h 2323145"/>
              <a:gd name="connsiteX114" fmla="*/ 5734750 w 11269336"/>
              <a:gd name="connsiteY114" fmla="*/ 1939793 h 2323145"/>
              <a:gd name="connsiteX115" fmla="*/ 5733569 w 11269336"/>
              <a:gd name="connsiteY115" fmla="*/ 1940505 h 2323145"/>
              <a:gd name="connsiteX116" fmla="*/ 5730329 w 11269336"/>
              <a:gd name="connsiteY116" fmla="*/ 1937845 h 2323145"/>
              <a:gd name="connsiteX117" fmla="*/ 5724661 w 11269336"/>
              <a:gd name="connsiteY117" fmla="*/ 1937455 h 2323145"/>
              <a:gd name="connsiteX118" fmla="*/ 5710186 w 11269336"/>
              <a:gd name="connsiteY118" fmla="*/ 1941370 h 2323145"/>
              <a:gd name="connsiteX119" fmla="*/ 5704910 w 11269336"/>
              <a:gd name="connsiteY119" fmla="*/ 1943663 h 2323145"/>
              <a:gd name="connsiteX120" fmla="*/ 5696836 w 11269336"/>
              <a:gd name="connsiteY120" fmla="*/ 1945271 h 2323145"/>
              <a:gd name="connsiteX121" fmla="*/ 5696583 w 11269336"/>
              <a:gd name="connsiteY121" fmla="*/ 1945050 h 2323145"/>
              <a:gd name="connsiteX122" fmla="*/ 5689123 w 11269336"/>
              <a:gd name="connsiteY122" fmla="*/ 1947067 h 2323145"/>
              <a:gd name="connsiteX123" fmla="*/ 5653291 w 11269336"/>
              <a:gd name="connsiteY123" fmla="*/ 1960245 h 2323145"/>
              <a:gd name="connsiteX124" fmla="*/ 5599385 w 11269336"/>
              <a:gd name="connsiteY124" fmla="*/ 1945198 h 2323145"/>
              <a:gd name="connsiteX125" fmla="*/ 5578300 w 11269336"/>
              <a:gd name="connsiteY125" fmla="*/ 1944963 h 2323145"/>
              <a:gd name="connsiteX126" fmla="*/ 5566758 w 11269336"/>
              <a:gd name="connsiteY126" fmla="*/ 1943441 h 2323145"/>
              <a:gd name="connsiteX127" fmla="*/ 5565857 w 11269336"/>
              <a:gd name="connsiteY127" fmla="*/ 1942445 h 2323145"/>
              <a:gd name="connsiteX128" fmla="*/ 5531534 w 11269336"/>
              <a:gd name="connsiteY128" fmla="*/ 1955208 h 2323145"/>
              <a:gd name="connsiteX129" fmla="*/ 5526552 w 11269336"/>
              <a:gd name="connsiteY129" fmla="*/ 1954799 h 2323145"/>
              <a:gd name="connsiteX130" fmla="*/ 5504723 w 11269336"/>
              <a:gd name="connsiteY130" fmla="*/ 1965811 h 2323145"/>
              <a:gd name="connsiteX131" fmla="*/ 5493156 w 11269336"/>
              <a:gd name="connsiteY131" fmla="*/ 1970063 h 2323145"/>
              <a:gd name="connsiteX132" fmla="*/ 5490486 w 11269336"/>
              <a:gd name="connsiteY132" fmla="*/ 1974227 h 2323145"/>
              <a:gd name="connsiteX133" fmla="*/ 5473107 w 11269336"/>
              <a:gd name="connsiteY133" fmla="*/ 1979001 h 2323145"/>
              <a:gd name="connsiteX134" fmla="*/ 5470885 w 11269336"/>
              <a:gd name="connsiteY134" fmla="*/ 1978432 h 2323145"/>
              <a:gd name="connsiteX135" fmla="*/ 5457393 w 11269336"/>
              <a:gd name="connsiteY135" fmla="*/ 1986525 h 2323145"/>
              <a:gd name="connsiteX136" fmla="*/ 5447102 w 11269336"/>
              <a:gd name="connsiteY136" fmla="*/ 1998329 h 2323145"/>
              <a:gd name="connsiteX137" fmla="*/ 5159151 w 11269336"/>
              <a:gd name="connsiteY137" fmla="*/ 2029640 h 2323145"/>
              <a:gd name="connsiteX138" fmla="*/ 5041688 w 11269336"/>
              <a:gd name="connsiteY138" fmla="*/ 2022334 h 2323145"/>
              <a:gd name="connsiteX139" fmla="*/ 4860988 w 11269336"/>
              <a:gd name="connsiteY139" fmla="*/ 2135698 h 2323145"/>
              <a:gd name="connsiteX140" fmla="*/ 4807902 w 11269336"/>
              <a:gd name="connsiteY140" fmla="*/ 2138894 h 2323145"/>
              <a:gd name="connsiteX141" fmla="*/ 4765388 w 11269336"/>
              <a:gd name="connsiteY141" fmla="*/ 2162525 h 2323145"/>
              <a:gd name="connsiteX142" fmla="*/ 4745033 w 11269336"/>
              <a:gd name="connsiteY142" fmla="*/ 2158859 h 2323145"/>
              <a:gd name="connsiteX143" fmla="*/ 4741475 w 11269336"/>
              <a:gd name="connsiteY143" fmla="*/ 2157998 h 2323145"/>
              <a:gd name="connsiteX144" fmla="*/ 4728247 w 11269336"/>
              <a:gd name="connsiteY144" fmla="*/ 2159526 h 2323145"/>
              <a:gd name="connsiteX145" fmla="*/ 4723263 w 11269336"/>
              <a:gd name="connsiteY145" fmla="*/ 2153742 h 2323145"/>
              <a:gd name="connsiteX146" fmla="*/ 4702453 w 11269336"/>
              <a:gd name="connsiteY146" fmla="*/ 2151586 h 2323145"/>
              <a:gd name="connsiteX147" fmla="*/ 4678455 w 11269336"/>
              <a:gd name="connsiteY147" fmla="*/ 2156131 h 2323145"/>
              <a:gd name="connsiteX148" fmla="*/ 4593061 w 11269336"/>
              <a:gd name="connsiteY148" fmla="*/ 2171597 h 2323145"/>
              <a:gd name="connsiteX149" fmla="*/ 4579902 w 11269336"/>
              <a:gd name="connsiteY149" fmla="*/ 2177927 h 2323145"/>
              <a:gd name="connsiteX150" fmla="*/ 4533444 w 11269336"/>
              <a:gd name="connsiteY150" fmla="*/ 2181200 h 2323145"/>
              <a:gd name="connsiteX151" fmla="*/ 4492832 w 11269336"/>
              <a:gd name="connsiteY151" fmla="*/ 2188033 h 2323145"/>
              <a:gd name="connsiteX152" fmla="*/ 4467257 w 11269336"/>
              <a:gd name="connsiteY152" fmla="*/ 2196121 h 2323145"/>
              <a:gd name="connsiteX153" fmla="*/ 4459937 w 11269336"/>
              <a:gd name="connsiteY153" fmla="*/ 2195182 h 2323145"/>
              <a:gd name="connsiteX154" fmla="*/ 4433312 w 11269336"/>
              <a:gd name="connsiteY154" fmla="*/ 2199004 h 2323145"/>
              <a:gd name="connsiteX155" fmla="*/ 4420601 w 11269336"/>
              <a:gd name="connsiteY155" fmla="*/ 2205158 h 2323145"/>
              <a:gd name="connsiteX156" fmla="*/ 4405765 w 11269336"/>
              <a:gd name="connsiteY156" fmla="*/ 2199902 h 2323145"/>
              <a:gd name="connsiteX157" fmla="*/ 4401354 w 11269336"/>
              <a:gd name="connsiteY157" fmla="*/ 2194745 h 2323145"/>
              <a:gd name="connsiteX158" fmla="*/ 4383151 w 11269336"/>
              <a:gd name="connsiteY158" fmla="*/ 2201140 h 2323145"/>
              <a:gd name="connsiteX159" fmla="*/ 4366646 w 11269336"/>
              <a:gd name="connsiteY159" fmla="*/ 2198564 h 2323145"/>
              <a:gd name="connsiteX160" fmla="*/ 4354009 w 11269336"/>
              <a:gd name="connsiteY160" fmla="*/ 2204984 h 2323145"/>
              <a:gd name="connsiteX161" fmla="*/ 4348284 w 11269336"/>
              <a:gd name="connsiteY161" fmla="*/ 2205270 h 2323145"/>
              <a:gd name="connsiteX162" fmla="*/ 4333906 w 11269336"/>
              <a:gd name="connsiteY162" fmla="*/ 2205251 h 2323145"/>
              <a:gd name="connsiteX163" fmla="*/ 4308819 w 11269336"/>
              <a:gd name="connsiteY163" fmla="*/ 2203822 h 2323145"/>
              <a:gd name="connsiteX164" fmla="*/ 4301210 w 11269336"/>
              <a:gd name="connsiteY164" fmla="*/ 2204456 h 2323145"/>
              <a:gd name="connsiteX165" fmla="*/ 4283095 w 11269336"/>
              <a:gd name="connsiteY165" fmla="*/ 2198177 h 2323145"/>
              <a:gd name="connsiteX166" fmla="*/ 4250119 w 11269336"/>
              <a:gd name="connsiteY166" fmla="*/ 2196342 h 2323145"/>
              <a:gd name="connsiteX167" fmla="*/ 4189203 w 11269336"/>
              <a:gd name="connsiteY167" fmla="*/ 2178994 h 2323145"/>
              <a:gd name="connsiteX168" fmla="*/ 4154035 w 11269336"/>
              <a:gd name="connsiteY168" fmla="*/ 2171950 h 2323145"/>
              <a:gd name="connsiteX169" fmla="*/ 4129569 w 11269336"/>
              <a:gd name="connsiteY169" fmla="*/ 2163850 h 2323145"/>
              <a:gd name="connsiteX170" fmla="*/ 4061250 w 11269336"/>
              <a:gd name="connsiteY170" fmla="*/ 2159236 h 2323145"/>
              <a:gd name="connsiteX171" fmla="*/ 3945480 w 11269336"/>
              <a:gd name="connsiteY171" fmla="*/ 2158279 h 2323145"/>
              <a:gd name="connsiteX172" fmla="*/ 3921468 w 11269336"/>
              <a:gd name="connsiteY172" fmla="*/ 2156588 h 2323145"/>
              <a:gd name="connsiteX173" fmla="*/ 3903348 w 11269336"/>
              <a:gd name="connsiteY173" fmla="*/ 2149220 h 2323145"/>
              <a:gd name="connsiteX174" fmla="*/ 3901342 w 11269336"/>
              <a:gd name="connsiteY174" fmla="*/ 2142355 h 2323145"/>
              <a:gd name="connsiteX175" fmla="*/ 3888539 w 11269336"/>
              <a:gd name="connsiteY175" fmla="*/ 2140476 h 2323145"/>
              <a:gd name="connsiteX176" fmla="*/ 3885662 w 11269336"/>
              <a:gd name="connsiteY176" fmla="*/ 2138740 h 2323145"/>
              <a:gd name="connsiteX177" fmla="*/ 3868627 w 11269336"/>
              <a:gd name="connsiteY177" fmla="*/ 2130023 h 2323145"/>
              <a:gd name="connsiteX178" fmla="*/ 3819177 w 11269336"/>
              <a:gd name="connsiteY178" fmla="*/ 2142111 h 2323145"/>
              <a:gd name="connsiteX179" fmla="*/ 3769100 w 11269336"/>
              <a:gd name="connsiteY179" fmla="*/ 2131731 h 2323145"/>
              <a:gd name="connsiteX180" fmla="*/ 3562752 w 11269336"/>
              <a:gd name="connsiteY180" fmla="*/ 2131785 h 2323145"/>
              <a:gd name="connsiteX181" fmla="*/ 3541402 w 11269336"/>
              <a:gd name="connsiteY181" fmla="*/ 2106821 h 2323145"/>
              <a:gd name="connsiteX182" fmla="*/ 3365341 w 11269336"/>
              <a:gd name="connsiteY182" fmla="*/ 2077638 h 2323145"/>
              <a:gd name="connsiteX183" fmla="*/ 3170922 w 11269336"/>
              <a:gd name="connsiteY183" fmla="*/ 2115957 h 2323145"/>
              <a:gd name="connsiteX184" fmla="*/ 3156256 w 11269336"/>
              <a:gd name="connsiteY184" fmla="*/ 2124773 h 2323145"/>
              <a:gd name="connsiteX185" fmla="*/ 3140298 w 11269336"/>
              <a:gd name="connsiteY185" fmla="*/ 2129182 h 2323145"/>
              <a:gd name="connsiteX186" fmla="*/ 3138514 w 11269336"/>
              <a:gd name="connsiteY186" fmla="*/ 2128069 h 2323145"/>
              <a:gd name="connsiteX187" fmla="*/ 3120467 w 11269336"/>
              <a:gd name="connsiteY187" fmla="*/ 2128281 h 2323145"/>
              <a:gd name="connsiteX188" fmla="*/ 3116175 w 11269336"/>
              <a:gd name="connsiteY188" fmla="*/ 2131633 h 2323145"/>
              <a:gd name="connsiteX189" fmla="*/ 3103685 w 11269336"/>
              <a:gd name="connsiteY189" fmla="*/ 2132814 h 2323145"/>
              <a:gd name="connsiteX190" fmla="*/ 3078794 w 11269336"/>
              <a:gd name="connsiteY190" fmla="*/ 2137935 h 2323145"/>
              <a:gd name="connsiteX191" fmla="*/ 3074407 w 11269336"/>
              <a:gd name="connsiteY191" fmla="*/ 2136274 h 2323145"/>
              <a:gd name="connsiteX192" fmla="*/ 3037285 w 11269336"/>
              <a:gd name="connsiteY192" fmla="*/ 2139919 h 2323145"/>
              <a:gd name="connsiteX193" fmla="*/ 3036901 w 11269336"/>
              <a:gd name="connsiteY193" fmla="*/ 2138726 h 2323145"/>
              <a:gd name="connsiteX194" fmla="*/ 3026996 w 11269336"/>
              <a:gd name="connsiteY194" fmla="*/ 2134322 h 2323145"/>
              <a:gd name="connsiteX195" fmla="*/ 3007772 w 11269336"/>
              <a:gd name="connsiteY195" fmla="*/ 2128742 h 2323145"/>
              <a:gd name="connsiteX196" fmla="*/ 2965030 w 11269336"/>
              <a:gd name="connsiteY196" fmla="*/ 2100494 h 2323145"/>
              <a:gd name="connsiteX197" fmla="*/ 2926342 w 11269336"/>
              <a:gd name="connsiteY197" fmla="*/ 2104155 h 2323145"/>
              <a:gd name="connsiteX198" fmla="*/ 2918608 w 11269336"/>
              <a:gd name="connsiteY198" fmla="*/ 2104215 h 2323145"/>
              <a:gd name="connsiteX199" fmla="*/ 2918475 w 11269336"/>
              <a:gd name="connsiteY199" fmla="*/ 2103937 h 2323145"/>
              <a:gd name="connsiteX200" fmla="*/ 2910360 w 11269336"/>
              <a:gd name="connsiteY200" fmla="*/ 2103444 h 2323145"/>
              <a:gd name="connsiteX201" fmla="*/ 2904507 w 11269336"/>
              <a:gd name="connsiteY201" fmla="*/ 2104326 h 2323145"/>
              <a:gd name="connsiteX202" fmla="*/ 2889503 w 11269336"/>
              <a:gd name="connsiteY202" fmla="*/ 2104443 h 2323145"/>
              <a:gd name="connsiteX203" fmla="*/ 2884480 w 11269336"/>
              <a:gd name="connsiteY203" fmla="*/ 2102626 h 2323145"/>
              <a:gd name="connsiteX204" fmla="*/ 2882689 w 11269336"/>
              <a:gd name="connsiteY204" fmla="*/ 2099228 h 2323145"/>
              <a:gd name="connsiteX205" fmla="*/ 2881291 w 11269336"/>
              <a:gd name="connsiteY205" fmla="*/ 2099618 h 2323145"/>
              <a:gd name="connsiteX206" fmla="*/ 2853979 w 11269336"/>
              <a:gd name="connsiteY206" fmla="*/ 2090388 h 2323145"/>
              <a:gd name="connsiteX207" fmla="*/ 2791790 w 11269336"/>
              <a:gd name="connsiteY207" fmla="*/ 2080332 h 2323145"/>
              <a:gd name="connsiteX208" fmla="*/ 2755844 w 11269336"/>
              <a:gd name="connsiteY208" fmla="*/ 2078874 h 2323145"/>
              <a:gd name="connsiteX209" fmla="*/ 2657742 w 11269336"/>
              <a:gd name="connsiteY209" fmla="*/ 2070179 h 2323145"/>
              <a:gd name="connsiteX210" fmla="*/ 2559549 w 11269336"/>
              <a:gd name="connsiteY210" fmla="*/ 2057873 h 2323145"/>
              <a:gd name="connsiteX211" fmla="*/ 2512054 w 11269336"/>
              <a:gd name="connsiteY211" fmla="*/ 2031671 h 2323145"/>
              <a:gd name="connsiteX212" fmla="*/ 2506437 w 11269336"/>
              <a:gd name="connsiteY212" fmla="*/ 2030918 h 2323145"/>
              <a:gd name="connsiteX213" fmla="*/ 2491752 w 11269336"/>
              <a:gd name="connsiteY213" fmla="*/ 2033906 h 2323145"/>
              <a:gd name="connsiteX214" fmla="*/ 2486338 w 11269336"/>
              <a:gd name="connsiteY214" fmla="*/ 2035862 h 2323145"/>
              <a:gd name="connsiteX215" fmla="*/ 2478186 w 11269336"/>
              <a:gd name="connsiteY215" fmla="*/ 2036953 h 2323145"/>
              <a:gd name="connsiteX216" fmla="*/ 2477950 w 11269336"/>
              <a:gd name="connsiteY216" fmla="*/ 2036715 h 2323145"/>
              <a:gd name="connsiteX217" fmla="*/ 2470381 w 11269336"/>
              <a:gd name="connsiteY217" fmla="*/ 2038256 h 2323145"/>
              <a:gd name="connsiteX218" fmla="*/ 2433781 w 11269336"/>
              <a:gd name="connsiteY218" fmla="*/ 2049140 h 2323145"/>
              <a:gd name="connsiteX219" fmla="*/ 2381172 w 11269336"/>
              <a:gd name="connsiteY219" fmla="*/ 2030645 h 2323145"/>
              <a:gd name="connsiteX220" fmla="*/ 2360198 w 11269336"/>
              <a:gd name="connsiteY220" fmla="*/ 2029059 h 2323145"/>
              <a:gd name="connsiteX221" fmla="*/ 2348815 w 11269336"/>
              <a:gd name="connsiteY221" fmla="*/ 2026798 h 2323145"/>
              <a:gd name="connsiteX222" fmla="*/ 2347988 w 11269336"/>
              <a:gd name="connsiteY222" fmla="*/ 2025745 h 2323145"/>
              <a:gd name="connsiteX223" fmla="*/ 2312920 w 11269336"/>
              <a:gd name="connsiteY223" fmla="*/ 2036311 h 2323145"/>
              <a:gd name="connsiteX224" fmla="*/ 2307986 w 11269336"/>
              <a:gd name="connsiteY224" fmla="*/ 2035583 h 2323145"/>
              <a:gd name="connsiteX225" fmla="*/ 2285481 w 11269336"/>
              <a:gd name="connsiteY225" fmla="*/ 2045197 h 2323145"/>
              <a:gd name="connsiteX226" fmla="*/ 2273666 w 11269336"/>
              <a:gd name="connsiteY226" fmla="*/ 2048710 h 2323145"/>
              <a:gd name="connsiteX227" fmla="*/ 2270719 w 11269336"/>
              <a:gd name="connsiteY227" fmla="*/ 2052702 h 2323145"/>
              <a:gd name="connsiteX228" fmla="*/ 2253080 w 11269336"/>
              <a:gd name="connsiteY228" fmla="*/ 2056363 h 2323145"/>
              <a:gd name="connsiteX229" fmla="*/ 2250906 w 11269336"/>
              <a:gd name="connsiteY229" fmla="*/ 2055654 h 2323145"/>
              <a:gd name="connsiteX230" fmla="*/ 2236905 w 11269336"/>
              <a:gd name="connsiteY230" fmla="*/ 2062882 h 2323145"/>
              <a:gd name="connsiteX231" fmla="*/ 2225830 w 11269336"/>
              <a:gd name="connsiteY231" fmla="*/ 2074027 h 2323145"/>
              <a:gd name="connsiteX232" fmla="*/ 2073776 w 11269336"/>
              <a:gd name="connsiteY232" fmla="*/ 2089244 h 2323145"/>
              <a:gd name="connsiteX233" fmla="*/ 1948256 w 11269336"/>
              <a:gd name="connsiteY233" fmla="*/ 2146616 h 2323145"/>
              <a:gd name="connsiteX234" fmla="*/ 1865582 w 11269336"/>
              <a:gd name="connsiteY234" fmla="*/ 2153738 h 2323145"/>
              <a:gd name="connsiteX235" fmla="*/ 1835210 w 11269336"/>
              <a:gd name="connsiteY235" fmla="*/ 2134244 h 2323145"/>
              <a:gd name="connsiteX236" fmla="*/ 1632661 w 11269336"/>
              <a:gd name="connsiteY236" fmla="*/ 2173882 h 2323145"/>
              <a:gd name="connsiteX237" fmla="*/ 1579590 w 11269336"/>
              <a:gd name="connsiteY237" fmla="*/ 2173680 h 2323145"/>
              <a:gd name="connsiteX238" fmla="*/ 1535601 w 11269336"/>
              <a:gd name="connsiteY238" fmla="*/ 2194590 h 2323145"/>
              <a:gd name="connsiteX239" fmla="*/ 1515594 w 11269336"/>
              <a:gd name="connsiteY239" fmla="*/ 2189622 h 2323145"/>
              <a:gd name="connsiteX240" fmla="*/ 1512113 w 11269336"/>
              <a:gd name="connsiteY240" fmla="*/ 2188534 h 2323145"/>
              <a:gd name="connsiteX241" fmla="*/ 1498838 w 11269336"/>
              <a:gd name="connsiteY241" fmla="*/ 2189213 h 2323145"/>
              <a:gd name="connsiteX242" fmla="*/ 1494279 w 11269336"/>
              <a:gd name="connsiteY242" fmla="*/ 2183112 h 2323145"/>
              <a:gd name="connsiteX243" fmla="*/ 1473714 w 11269336"/>
              <a:gd name="connsiteY243" fmla="*/ 2179625 h 2323145"/>
              <a:gd name="connsiteX244" fmla="*/ 1449503 w 11269336"/>
              <a:gd name="connsiteY244" fmla="*/ 2182633 h 2323145"/>
              <a:gd name="connsiteX245" fmla="*/ 1266687 w 11269336"/>
              <a:gd name="connsiteY245" fmla="*/ 2212688 h 2323145"/>
              <a:gd name="connsiteX246" fmla="*/ 1239614 w 11269336"/>
              <a:gd name="connsiteY246" fmla="*/ 2209727 h 2323145"/>
              <a:gd name="connsiteX247" fmla="*/ 1202436 w 11269336"/>
              <a:gd name="connsiteY247" fmla="*/ 2209817 h 2323145"/>
              <a:gd name="connsiteX248" fmla="*/ 1136097 w 11269336"/>
              <a:gd name="connsiteY248" fmla="*/ 2205112 h 2323145"/>
              <a:gd name="connsiteX249" fmla="*/ 988232 w 11269336"/>
              <a:gd name="connsiteY249" fmla="*/ 2235635 h 2323145"/>
              <a:gd name="connsiteX250" fmla="*/ 981959 w 11269336"/>
              <a:gd name="connsiteY250" fmla="*/ 2231607 h 2323145"/>
              <a:gd name="connsiteX251" fmla="*/ 938600 w 11269336"/>
              <a:gd name="connsiteY251" fmla="*/ 2238113 h 2323145"/>
              <a:gd name="connsiteX252" fmla="*/ 791788 w 11269336"/>
              <a:gd name="connsiteY252" fmla="*/ 2293224 h 2323145"/>
              <a:gd name="connsiteX253" fmla="*/ 706914 w 11269336"/>
              <a:gd name="connsiteY253" fmla="*/ 2305046 h 2323145"/>
              <a:gd name="connsiteX254" fmla="*/ 675971 w 11269336"/>
              <a:gd name="connsiteY254" fmla="*/ 2304030 h 2323145"/>
              <a:gd name="connsiteX255" fmla="*/ 624180 w 11269336"/>
              <a:gd name="connsiteY255" fmla="*/ 2302650 h 2323145"/>
              <a:gd name="connsiteX256" fmla="*/ 583453 w 11269336"/>
              <a:gd name="connsiteY256" fmla="*/ 2288788 h 2323145"/>
              <a:gd name="connsiteX257" fmla="*/ 540946 w 11269336"/>
              <a:gd name="connsiteY257" fmla="*/ 2292721 h 2323145"/>
              <a:gd name="connsiteX258" fmla="*/ 533680 w 11269336"/>
              <a:gd name="connsiteY258" fmla="*/ 2310233 h 2323145"/>
              <a:gd name="connsiteX259" fmla="*/ 487366 w 11269336"/>
              <a:gd name="connsiteY259" fmla="*/ 2309053 h 2323145"/>
              <a:gd name="connsiteX260" fmla="*/ 416820 w 11269336"/>
              <a:gd name="connsiteY260" fmla="*/ 2305443 h 2323145"/>
              <a:gd name="connsiteX261" fmla="*/ 376805 w 11269336"/>
              <a:gd name="connsiteY261" fmla="*/ 2307647 h 2323145"/>
              <a:gd name="connsiteX262" fmla="*/ 266777 w 11269336"/>
              <a:gd name="connsiteY262" fmla="*/ 2309012 h 2323145"/>
              <a:gd name="connsiteX263" fmla="*/ 156013 w 11269336"/>
              <a:gd name="connsiteY263" fmla="*/ 2306832 h 2323145"/>
              <a:gd name="connsiteX264" fmla="*/ 87258 w 11269336"/>
              <a:gd name="connsiteY264" fmla="*/ 2285511 h 2323145"/>
              <a:gd name="connsiteX265" fmla="*/ 23798 w 11269336"/>
              <a:gd name="connsiteY265" fmla="*/ 2281822 h 2323145"/>
              <a:gd name="connsiteX266" fmla="*/ 0 w 11269336"/>
              <a:gd name="connsiteY266" fmla="*/ 2285369 h 2323145"/>
              <a:gd name="connsiteX267" fmla="*/ 0 w 11269336"/>
              <a:gd name="connsiteY26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795998 w 11269336"/>
              <a:gd name="connsiteY29" fmla="*/ 863337 h 2323145"/>
              <a:gd name="connsiteX30" fmla="*/ 8776970 w 11269336"/>
              <a:gd name="connsiteY30" fmla="*/ 885177 h 2323145"/>
              <a:gd name="connsiteX31" fmla="*/ 8755719 w 11269336"/>
              <a:gd name="connsiteY31" fmla="*/ 889754 h 2323145"/>
              <a:gd name="connsiteX32" fmla="*/ 8743257 w 11269336"/>
              <a:gd name="connsiteY32" fmla="*/ 904723 h 2323145"/>
              <a:gd name="connsiteX33" fmla="*/ 8721366 w 11269336"/>
              <a:gd name="connsiteY33" fmla="*/ 904711 h 2323145"/>
              <a:gd name="connsiteX34" fmla="*/ 8678353 w 11269336"/>
              <a:gd name="connsiteY34" fmla="*/ 926318 h 2323145"/>
              <a:gd name="connsiteX35" fmla="*/ 8636849 w 11269336"/>
              <a:gd name="connsiteY35" fmla="*/ 937900 h 2323145"/>
              <a:gd name="connsiteX36" fmla="*/ 8620213 w 11269336"/>
              <a:gd name="connsiteY36" fmla="*/ 943068 h 2323145"/>
              <a:gd name="connsiteX37" fmla="*/ 8612581 w 11269336"/>
              <a:gd name="connsiteY37" fmla="*/ 952695 h 2323145"/>
              <a:gd name="connsiteX38" fmla="*/ 8589038 w 11269336"/>
              <a:gd name="connsiteY38" fmla="*/ 963892 h 2323145"/>
              <a:gd name="connsiteX39" fmla="*/ 8579950 w 11269336"/>
              <a:gd name="connsiteY39" fmla="*/ 960899 h 2323145"/>
              <a:gd name="connsiteX40" fmla="*/ 8579319 w 11269336"/>
              <a:gd name="connsiteY40" fmla="*/ 965630 h 2323145"/>
              <a:gd name="connsiteX41" fmla="*/ 8547429 w 11269336"/>
              <a:gd name="connsiteY41" fmla="*/ 984506 h 2323145"/>
              <a:gd name="connsiteX42" fmla="*/ 8478704 w 11269336"/>
              <a:gd name="connsiteY42" fmla="*/ 1025490 h 2323145"/>
              <a:gd name="connsiteX43" fmla="*/ 8461421 w 11269336"/>
              <a:gd name="connsiteY43" fmla="*/ 1035512 h 2323145"/>
              <a:gd name="connsiteX44" fmla="*/ 8445003 w 11269336"/>
              <a:gd name="connsiteY44" fmla="*/ 1036851 h 2323145"/>
              <a:gd name="connsiteX45" fmla="*/ 8357350 w 11269336"/>
              <a:gd name="connsiteY45" fmla="*/ 1060213 h 2323145"/>
              <a:gd name="connsiteX46" fmla="*/ 8335565 w 11269336"/>
              <a:gd name="connsiteY46" fmla="*/ 1061151 h 2323145"/>
              <a:gd name="connsiteX47" fmla="*/ 8325267 w 11269336"/>
              <a:gd name="connsiteY47" fmla="*/ 1055919 h 2323145"/>
              <a:gd name="connsiteX48" fmla="*/ 8293586 w 11269336"/>
              <a:gd name="connsiteY48" fmla="*/ 1076144 h 2323145"/>
              <a:gd name="connsiteX49" fmla="*/ 8242405 w 11269336"/>
              <a:gd name="connsiteY49" fmla="*/ 1095960 h 2323145"/>
              <a:gd name="connsiteX50" fmla="*/ 8197391 w 11269336"/>
              <a:gd name="connsiteY50" fmla="*/ 1107746 h 2323145"/>
              <a:gd name="connsiteX51" fmla="*/ 8081474 w 11269336"/>
              <a:gd name="connsiteY51" fmla="*/ 1130125 h 2323145"/>
              <a:gd name="connsiteX52" fmla="*/ 8053585 w 11269336"/>
              <a:gd name="connsiteY52" fmla="*/ 1129169 h 2323145"/>
              <a:gd name="connsiteX53" fmla="*/ 8038422 w 11269336"/>
              <a:gd name="connsiteY53" fmla="*/ 1119092 h 2323145"/>
              <a:gd name="connsiteX54" fmla="*/ 8029450 w 11269336"/>
              <a:gd name="connsiteY54" fmla="*/ 1125592 h 2323145"/>
              <a:gd name="connsiteX55" fmla="*/ 7959552 w 11269336"/>
              <a:gd name="connsiteY55" fmla="*/ 1140188 h 2323145"/>
              <a:gd name="connsiteX56" fmla="*/ 7914188 w 11269336"/>
              <a:gd name="connsiteY56" fmla="*/ 1150862 h 2323145"/>
              <a:gd name="connsiteX57" fmla="*/ 7914918 w 11269336"/>
              <a:gd name="connsiteY57" fmla="*/ 1168758 h 2323145"/>
              <a:gd name="connsiteX58" fmla="*/ 7875510 w 11269336"/>
              <a:gd name="connsiteY58" fmla="*/ 1183153 h 2323145"/>
              <a:gd name="connsiteX59" fmla="*/ 7829932 w 11269336"/>
              <a:gd name="connsiteY59" fmla="*/ 1180782 h 2323145"/>
              <a:gd name="connsiteX60" fmla="*/ 7779182 w 11269336"/>
              <a:gd name="connsiteY60" fmla="*/ 1192665 h 2323145"/>
              <a:gd name="connsiteX61" fmla="*/ 7748774 w 11269336"/>
              <a:gd name="connsiteY61" fmla="*/ 1199586 h 2323145"/>
              <a:gd name="connsiteX62" fmla="*/ 7671846 w 11269336"/>
              <a:gd name="connsiteY62" fmla="*/ 1231966 h 2323145"/>
              <a:gd name="connsiteX63" fmla="*/ 7554146 w 11269336"/>
              <a:gd name="connsiteY63" fmla="*/ 1319748 h 2323145"/>
              <a:gd name="connsiteX64" fmla="*/ 7515052 w 11269336"/>
              <a:gd name="connsiteY64" fmla="*/ 1336718 h 2323145"/>
              <a:gd name="connsiteX65" fmla="*/ 7507193 w 11269336"/>
              <a:gd name="connsiteY65" fmla="*/ 1334617 h 2323145"/>
              <a:gd name="connsiteX66" fmla="*/ 7461694 w 11269336"/>
              <a:gd name="connsiteY66" fmla="*/ 1375866 h 2323145"/>
              <a:gd name="connsiteX67" fmla="*/ 7377571 w 11269336"/>
              <a:gd name="connsiteY67" fmla="*/ 1400128 h 2323145"/>
              <a:gd name="connsiteX68" fmla="*/ 7311261 w 11269336"/>
              <a:gd name="connsiteY68" fmla="*/ 1412652 h 2323145"/>
              <a:gd name="connsiteX69" fmla="*/ 7275307 w 11269336"/>
              <a:gd name="connsiteY69" fmla="*/ 1422171 h 2323145"/>
              <a:gd name="connsiteX70" fmla="*/ 7247783 w 11269336"/>
              <a:gd name="connsiteY70" fmla="*/ 1426330 h 2323145"/>
              <a:gd name="connsiteX71" fmla="*/ 7185047 w 11269336"/>
              <a:gd name="connsiteY71" fmla="*/ 1451812 h 2323145"/>
              <a:gd name="connsiteX72" fmla="*/ 7084117 w 11269336"/>
              <a:gd name="connsiteY72" fmla="*/ 1500281 h 2323145"/>
              <a:gd name="connsiteX73" fmla="*/ 7062011 w 11269336"/>
              <a:gd name="connsiteY73" fmla="*/ 1509183 h 2323145"/>
              <a:gd name="connsiteX74" fmla="*/ 7040555 w 11269336"/>
              <a:gd name="connsiteY74" fmla="*/ 1511207 h 2323145"/>
              <a:gd name="connsiteX75" fmla="*/ 7033438 w 11269336"/>
              <a:gd name="connsiteY75" fmla="*/ 1506772 h 2323145"/>
              <a:gd name="connsiteX76" fmla="*/ 7020886 w 11269336"/>
              <a:gd name="connsiteY76" fmla="*/ 1510764 h 2323145"/>
              <a:gd name="connsiteX77" fmla="*/ 7017033 w 11269336"/>
              <a:gd name="connsiteY77" fmla="*/ 1510650 h 2323145"/>
              <a:gd name="connsiteX78" fmla="*/ 6995460 w 11269336"/>
              <a:gd name="connsiteY78" fmla="*/ 1511173 h 2323145"/>
              <a:gd name="connsiteX79" fmla="*/ 6962144 w 11269336"/>
              <a:gd name="connsiteY79" fmla="*/ 1541508 h 2323145"/>
              <a:gd name="connsiteX80" fmla="*/ 6910674 w 11269336"/>
              <a:gd name="connsiteY80" fmla="*/ 1554793 h 2323145"/>
              <a:gd name="connsiteX81" fmla="*/ 6732152 w 11269336"/>
              <a:gd name="connsiteY81" fmla="*/ 1642538 h 2323145"/>
              <a:gd name="connsiteX82" fmla="*/ 6694106 w 11269336"/>
              <a:gd name="connsiteY82" fmla="*/ 1632377 h 2323145"/>
              <a:gd name="connsiteX83" fmla="*/ 6617223 w 11269336"/>
              <a:gd name="connsiteY83" fmla="*/ 1659889 h 2323145"/>
              <a:gd name="connsiteX84" fmla="*/ 6521138 w 11269336"/>
              <a:gd name="connsiteY84" fmla="*/ 1744340 h 2323145"/>
              <a:gd name="connsiteX85" fmla="*/ 6380677 w 11269336"/>
              <a:gd name="connsiteY85" fmla="*/ 1796883 h 2323145"/>
              <a:gd name="connsiteX86" fmla="*/ 6374897 w 11269336"/>
              <a:gd name="connsiteY86" fmla="*/ 1809910 h 2323145"/>
              <a:gd name="connsiteX87" fmla="*/ 6364545 w 11269336"/>
              <a:gd name="connsiteY87" fmla="*/ 1820090 h 2323145"/>
              <a:gd name="connsiteX88" fmla="*/ 6362126 w 11269336"/>
              <a:gd name="connsiteY88" fmla="*/ 1819991 h 2323145"/>
              <a:gd name="connsiteX89" fmla="*/ 6346673 w 11269336"/>
              <a:gd name="connsiteY89" fmla="*/ 1827824 h 2323145"/>
              <a:gd name="connsiteX90" fmla="*/ 6345588 w 11269336"/>
              <a:gd name="connsiteY90" fmla="*/ 1832232 h 2323145"/>
              <a:gd name="connsiteX91" fmla="*/ 6335708 w 11269336"/>
              <a:gd name="connsiteY91" fmla="*/ 1838451 h 2323145"/>
              <a:gd name="connsiteX92" fmla="*/ 6318182 w 11269336"/>
              <a:gd name="connsiteY92" fmla="*/ 1852975 h 2323145"/>
              <a:gd name="connsiteX93" fmla="*/ 6313084 w 11269336"/>
              <a:gd name="connsiteY93" fmla="*/ 1853561 h 2323145"/>
              <a:gd name="connsiteX94" fmla="*/ 6283816 w 11269336"/>
              <a:gd name="connsiteY94" fmla="*/ 1872148 h 2323145"/>
              <a:gd name="connsiteX95" fmla="*/ 6282550 w 11269336"/>
              <a:gd name="connsiteY95" fmla="*/ 1871392 h 2323145"/>
              <a:gd name="connsiteX96" fmla="*/ 6270527 w 11269336"/>
              <a:gd name="connsiteY96" fmla="*/ 1872208 h 2323145"/>
              <a:gd name="connsiteX97" fmla="*/ 6249518 w 11269336"/>
              <a:gd name="connsiteY97" fmla="*/ 1876079 h 2323145"/>
              <a:gd name="connsiteX98" fmla="*/ 6190386 w 11269336"/>
              <a:gd name="connsiteY98" fmla="*/ 1872478 h 2323145"/>
              <a:gd name="connsiteX99" fmla="*/ 6159777 w 11269336"/>
              <a:gd name="connsiteY99" fmla="*/ 1891745 h 2323145"/>
              <a:gd name="connsiteX100" fmla="*/ 6153131 w 11269336"/>
              <a:gd name="connsiteY100" fmla="*/ 1895079 h 2323145"/>
              <a:gd name="connsiteX101" fmla="*/ 6152798 w 11269336"/>
              <a:gd name="connsiteY101" fmla="*/ 1894920 h 2323145"/>
              <a:gd name="connsiteX102" fmla="*/ 6145388 w 11269336"/>
              <a:gd name="connsiteY102" fmla="*/ 1897990 h 2323145"/>
              <a:gd name="connsiteX103" fmla="*/ 6141014 w 11269336"/>
              <a:gd name="connsiteY103" fmla="*/ 1901155 h 2323145"/>
              <a:gd name="connsiteX104" fmla="*/ 6128122 w 11269336"/>
              <a:gd name="connsiteY104" fmla="*/ 1907623 h 2323145"/>
              <a:gd name="connsiteX105" fmla="*/ 6122351 w 11269336"/>
              <a:gd name="connsiteY105" fmla="*/ 1908359 h 2323145"/>
              <a:gd name="connsiteX106" fmla="*/ 6064750 w 11269336"/>
              <a:gd name="connsiteY106" fmla="*/ 1896394 h 2323145"/>
              <a:gd name="connsiteX107" fmla="*/ 5964230 w 11269336"/>
              <a:gd name="connsiteY107" fmla="*/ 1910038 h 2323145"/>
              <a:gd name="connsiteX108" fmla="*/ 5865399 w 11269336"/>
              <a:gd name="connsiteY108" fmla="*/ 1926966 h 2323145"/>
              <a:gd name="connsiteX109" fmla="*/ 5829951 w 11269336"/>
              <a:gd name="connsiteY109" fmla="*/ 1934755 h 2323145"/>
              <a:gd name="connsiteX110" fmla="*/ 5765285 w 11269336"/>
              <a:gd name="connsiteY110" fmla="*/ 1941322 h 2323145"/>
              <a:gd name="connsiteX111" fmla="*/ 5734750 w 11269336"/>
              <a:gd name="connsiteY111" fmla="*/ 1939793 h 2323145"/>
              <a:gd name="connsiteX112" fmla="*/ 5733569 w 11269336"/>
              <a:gd name="connsiteY112" fmla="*/ 1940505 h 2323145"/>
              <a:gd name="connsiteX113" fmla="*/ 5730329 w 11269336"/>
              <a:gd name="connsiteY113" fmla="*/ 1937845 h 2323145"/>
              <a:gd name="connsiteX114" fmla="*/ 5724661 w 11269336"/>
              <a:gd name="connsiteY114" fmla="*/ 1937455 h 2323145"/>
              <a:gd name="connsiteX115" fmla="*/ 5710186 w 11269336"/>
              <a:gd name="connsiteY115" fmla="*/ 1941370 h 2323145"/>
              <a:gd name="connsiteX116" fmla="*/ 5704910 w 11269336"/>
              <a:gd name="connsiteY116" fmla="*/ 1943663 h 2323145"/>
              <a:gd name="connsiteX117" fmla="*/ 5696836 w 11269336"/>
              <a:gd name="connsiteY117" fmla="*/ 1945271 h 2323145"/>
              <a:gd name="connsiteX118" fmla="*/ 5696583 w 11269336"/>
              <a:gd name="connsiteY118" fmla="*/ 1945050 h 2323145"/>
              <a:gd name="connsiteX119" fmla="*/ 5689123 w 11269336"/>
              <a:gd name="connsiteY119" fmla="*/ 1947067 h 2323145"/>
              <a:gd name="connsiteX120" fmla="*/ 5653291 w 11269336"/>
              <a:gd name="connsiteY120" fmla="*/ 1960245 h 2323145"/>
              <a:gd name="connsiteX121" fmla="*/ 5599385 w 11269336"/>
              <a:gd name="connsiteY121" fmla="*/ 1945198 h 2323145"/>
              <a:gd name="connsiteX122" fmla="*/ 5578300 w 11269336"/>
              <a:gd name="connsiteY122" fmla="*/ 1944963 h 2323145"/>
              <a:gd name="connsiteX123" fmla="*/ 5566758 w 11269336"/>
              <a:gd name="connsiteY123" fmla="*/ 1943441 h 2323145"/>
              <a:gd name="connsiteX124" fmla="*/ 5565857 w 11269336"/>
              <a:gd name="connsiteY124" fmla="*/ 1942445 h 2323145"/>
              <a:gd name="connsiteX125" fmla="*/ 5531534 w 11269336"/>
              <a:gd name="connsiteY125" fmla="*/ 1955208 h 2323145"/>
              <a:gd name="connsiteX126" fmla="*/ 5526552 w 11269336"/>
              <a:gd name="connsiteY126" fmla="*/ 1954799 h 2323145"/>
              <a:gd name="connsiteX127" fmla="*/ 5504723 w 11269336"/>
              <a:gd name="connsiteY127" fmla="*/ 1965811 h 2323145"/>
              <a:gd name="connsiteX128" fmla="*/ 5493156 w 11269336"/>
              <a:gd name="connsiteY128" fmla="*/ 1970063 h 2323145"/>
              <a:gd name="connsiteX129" fmla="*/ 5490486 w 11269336"/>
              <a:gd name="connsiteY129" fmla="*/ 1974227 h 2323145"/>
              <a:gd name="connsiteX130" fmla="*/ 5473107 w 11269336"/>
              <a:gd name="connsiteY130" fmla="*/ 1979001 h 2323145"/>
              <a:gd name="connsiteX131" fmla="*/ 5470885 w 11269336"/>
              <a:gd name="connsiteY131" fmla="*/ 1978432 h 2323145"/>
              <a:gd name="connsiteX132" fmla="*/ 5457393 w 11269336"/>
              <a:gd name="connsiteY132" fmla="*/ 1986525 h 2323145"/>
              <a:gd name="connsiteX133" fmla="*/ 5447102 w 11269336"/>
              <a:gd name="connsiteY133" fmla="*/ 1998329 h 2323145"/>
              <a:gd name="connsiteX134" fmla="*/ 5159151 w 11269336"/>
              <a:gd name="connsiteY134" fmla="*/ 2029640 h 2323145"/>
              <a:gd name="connsiteX135" fmla="*/ 5041688 w 11269336"/>
              <a:gd name="connsiteY135" fmla="*/ 2022334 h 2323145"/>
              <a:gd name="connsiteX136" fmla="*/ 4860988 w 11269336"/>
              <a:gd name="connsiteY136" fmla="*/ 2135698 h 2323145"/>
              <a:gd name="connsiteX137" fmla="*/ 4807902 w 11269336"/>
              <a:gd name="connsiteY137" fmla="*/ 2138894 h 2323145"/>
              <a:gd name="connsiteX138" fmla="*/ 4765388 w 11269336"/>
              <a:gd name="connsiteY138" fmla="*/ 2162525 h 2323145"/>
              <a:gd name="connsiteX139" fmla="*/ 4745033 w 11269336"/>
              <a:gd name="connsiteY139" fmla="*/ 2158859 h 2323145"/>
              <a:gd name="connsiteX140" fmla="*/ 4741475 w 11269336"/>
              <a:gd name="connsiteY140" fmla="*/ 2157998 h 2323145"/>
              <a:gd name="connsiteX141" fmla="*/ 4728247 w 11269336"/>
              <a:gd name="connsiteY141" fmla="*/ 2159526 h 2323145"/>
              <a:gd name="connsiteX142" fmla="*/ 4723263 w 11269336"/>
              <a:gd name="connsiteY142" fmla="*/ 2153742 h 2323145"/>
              <a:gd name="connsiteX143" fmla="*/ 4702453 w 11269336"/>
              <a:gd name="connsiteY143" fmla="*/ 2151586 h 2323145"/>
              <a:gd name="connsiteX144" fmla="*/ 4678455 w 11269336"/>
              <a:gd name="connsiteY144" fmla="*/ 2156131 h 2323145"/>
              <a:gd name="connsiteX145" fmla="*/ 4593061 w 11269336"/>
              <a:gd name="connsiteY145" fmla="*/ 2171597 h 2323145"/>
              <a:gd name="connsiteX146" fmla="*/ 4579902 w 11269336"/>
              <a:gd name="connsiteY146" fmla="*/ 2177927 h 2323145"/>
              <a:gd name="connsiteX147" fmla="*/ 4533444 w 11269336"/>
              <a:gd name="connsiteY147" fmla="*/ 2181200 h 2323145"/>
              <a:gd name="connsiteX148" fmla="*/ 4492832 w 11269336"/>
              <a:gd name="connsiteY148" fmla="*/ 2188033 h 2323145"/>
              <a:gd name="connsiteX149" fmla="*/ 4467257 w 11269336"/>
              <a:gd name="connsiteY149" fmla="*/ 2196121 h 2323145"/>
              <a:gd name="connsiteX150" fmla="*/ 4459937 w 11269336"/>
              <a:gd name="connsiteY150" fmla="*/ 2195182 h 2323145"/>
              <a:gd name="connsiteX151" fmla="*/ 4433312 w 11269336"/>
              <a:gd name="connsiteY151" fmla="*/ 2199004 h 2323145"/>
              <a:gd name="connsiteX152" fmla="*/ 4420601 w 11269336"/>
              <a:gd name="connsiteY152" fmla="*/ 2205158 h 2323145"/>
              <a:gd name="connsiteX153" fmla="*/ 4405765 w 11269336"/>
              <a:gd name="connsiteY153" fmla="*/ 2199902 h 2323145"/>
              <a:gd name="connsiteX154" fmla="*/ 4401354 w 11269336"/>
              <a:gd name="connsiteY154" fmla="*/ 2194745 h 2323145"/>
              <a:gd name="connsiteX155" fmla="*/ 4383151 w 11269336"/>
              <a:gd name="connsiteY155" fmla="*/ 2201140 h 2323145"/>
              <a:gd name="connsiteX156" fmla="*/ 4366646 w 11269336"/>
              <a:gd name="connsiteY156" fmla="*/ 2198564 h 2323145"/>
              <a:gd name="connsiteX157" fmla="*/ 4354009 w 11269336"/>
              <a:gd name="connsiteY157" fmla="*/ 2204984 h 2323145"/>
              <a:gd name="connsiteX158" fmla="*/ 4348284 w 11269336"/>
              <a:gd name="connsiteY158" fmla="*/ 2205270 h 2323145"/>
              <a:gd name="connsiteX159" fmla="*/ 4333906 w 11269336"/>
              <a:gd name="connsiteY159" fmla="*/ 2205251 h 2323145"/>
              <a:gd name="connsiteX160" fmla="*/ 4308819 w 11269336"/>
              <a:gd name="connsiteY160" fmla="*/ 2203822 h 2323145"/>
              <a:gd name="connsiteX161" fmla="*/ 4301210 w 11269336"/>
              <a:gd name="connsiteY161" fmla="*/ 2204456 h 2323145"/>
              <a:gd name="connsiteX162" fmla="*/ 4283095 w 11269336"/>
              <a:gd name="connsiteY162" fmla="*/ 2198177 h 2323145"/>
              <a:gd name="connsiteX163" fmla="*/ 4250119 w 11269336"/>
              <a:gd name="connsiteY163" fmla="*/ 2196342 h 2323145"/>
              <a:gd name="connsiteX164" fmla="*/ 4189203 w 11269336"/>
              <a:gd name="connsiteY164" fmla="*/ 2178994 h 2323145"/>
              <a:gd name="connsiteX165" fmla="*/ 4154035 w 11269336"/>
              <a:gd name="connsiteY165" fmla="*/ 2171950 h 2323145"/>
              <a:gd name="connsiteX166" fmla="*/ 4129569 w 11269336"/>
              <a:gd name="connsiteY166" fmla="*/ 2163850 h 2323145"/>
              <a:gd name="connsiteX167" fmla="*/ 4061250 w 11269336"/>
              <a:gd name="connsiteY167" fmla="*/ 2159236 h 2323145"/>
              <a:gd name="connsiteX168" fmla="*/ 3945480 w 11269336"/>
              <a:gd name="connsiteY168" fmla="*/ 2158279 h 2323145"/>
              <a:gd name="connsiteX169" fmla="*/ 3921468 w 11269336"/>
              <a:gd name="connsiteY169" fmla="*/ 2156588 h 2323145"/>
              <a:gd name="connsiteX170" fmla="*/ 3903348 w 11269336"/>
              <a:gd name="connsiteY170" fmla="*/ 2149220 h 2323145"/>
              <a:gd name="connsiteX171" fmla="*/ 3901342 w 11269336"/>
              <a:gd name="connsiteY171" fmla="*/ 2142355 h 2323145"/>
              <a:gd name="connsiteX172" fmla="*/ 3888539 w 11269336"/>
              <a:gd name="connsiteY172" fmla="*/ 2140476 h 2323145"/>
              <a:gd name="connsiteX173" fmla="*/ 3885662 w 11269336"/>
              <a:gd name="connsiteY173" fmla="*/ 2138740 h 2323145"/>
              <a:gd name="connsiteX174" fmla="*/ 3868627 w 11269336"/>
              <a:gd name="connsiteY174" fmla="*/ 2130023 h 2323145"/>
              <a:gd name="connsiteX175" fmla="*/ 3819177 w 11269336"/>
              <a:gd name="connsiteY175" fmla="*/ 2142111 h 2323145"/>
              <a:gd name="connsiteX176" fmla="*/ 3769100 w 11269336"/>
              <a:gd name="connsiteY176" fmla="*/ 2131731 h 2323145"/>
              <a:gd name="connsiteX177" fmla="*/ 3562752 w 11269336"/>
              <a:gd name="connsiteY177" fmla="*/ 2131785 h 2323145"/>
              <a:gd name="connsiteX178" fmla="*/ 3541402 w 11269336"/>
              <a:gd name="connsiteY178" fmla="*/ 2106821 h 2323145"/>
              <a:gd name="connsiteX179" fmla="*/ 3365341 w 11269336"/>
              <a:gd name="connsiteY179" fmla="*/ 2077638 h 2323145"/>
              <a:gd name="connsiteX180" fmla="*/ 3170922 w 11269336"/>
              <a:gd name="connsiteY180" fmla="*/ 2115957 h 2323145"/>
              <a:gd name="connsiteX181" fmla="*/ 3156256 w 11269336"/>
              <a:gd name="connsiteY181" fmla="*/ 2124773 h 2323145"/>
              <a:gd name="connsiteX182" fmla="*/ 3140298 w 11269336"/>
              <a:gd name="connsiteY182" fmla="*/ 2129182 h 2323145"/>
              <a:gd name="connsiteX183" fmla="*/ 3138514 w 11269336"/>
              <a:gd name="connsiteY183" fmla="*/ 2128069 h 2323145"/>
              <a:gd name="connsiteX184" fmla="*/ 3120467 w 11269336"/>
              <a:gd name="connsiteY184" fmla="*/ 2128281 h 2323145"/>
              <a:gd name="connsiteX185" fmla="*/ 3116175 w 11269336"/>
              <a:gd name="connsiteY185" fmla="*/ 2131633 h 2323145"/>
              <a:gd name="connsiteX186" fmla="*/ 3103685 w 11269336"/>
              <a:gd name="connsiteY186" fmla="*/ 2132814 h 2323145"/>
              <a:gd name="connsiteX187" fmla="*/ 3078794 w 11269336"/>
              <a:gd name="connsiteY187" fmla="*/ 2137935 h 2323145"/>
              <a:gd name="connsiteX188" fmla="*/ 3074407 w 11269336"/>
              <a:gd name="connsiteY188" fmla="*/ 2136274 h 2323145"/>
              <a:gd name="connsiteX189" fmla="*/ 3037285 w 11269336"/>
              <a:gd name="connsiteY189" fmla="*/ 2139919 h 2323145"/>
              <a:gd name="connsiteX190" fmla="*/ 3036901 w 11269336"/>
              <a:gd name="connsiteY190" fmla="*/ 2138726 h 2323145"/>
              <a:gd name="connsiteX191" fmla="*/ 3026996 w 11269336"/>
              <a:gd name="connsiteY191" fmla="*/ 2134322 h 2323145"/>
              <a:gd name="connsiteX192" fmla="*/ 3007772 w 11269336"/>
              <a:gd name="connsiteY192" fmla="*/ 2128742 h 2323145"/>
              <a:gd name="connsiteX193" fmla="*/ 2965030 w 11269336"/>
              <a:gd name="connsiteY193" fmla="*/ 2100494 h 2323145"/>
              <a:gd name="connsiteX194" fmla="*/ 2926342 w 11269336"/>
              <a:gd name="connsiteY194" fmla="*/ 2104155 h 2323145"/>
              <a:gd name="connsiteX195" fmla="*/ 2918608 w 11269336"/>
              <a:gd name="connsiteY195" fmla="*/ 2104215 h 2323145"/>
              <a:gd name="connsiteX196" fmla="*/ 2918475 w 11269336"/>
              <a:gd name="connsiteY196" fmla="*/ 2103937 h 2323145"/>
              <a:gd name="connsiteX197" fmla="*/ 2910360 w 11269336"/>
              <a:gd name="connsiteY197" fmla="*/ 2103444 h 2323145"/>
              <a:gd name="connsiteX198" fmla="*/ 2904507 w 11269336"/>
              <a:gd name="connsiteY198" fmla="*/ 2104326 h 2323145"/>
              <a:gd name="connsiteX199" fmla="*/ 2889503 w 11269336"/>
              <a:gd name="connsiteY199" fmla="*/ 2104443 h 2323145"/>
              <a:gd name="connsiteX200" fmla="*/ 2884480 w 11269336"/>
              <a:gd name="connsiteY200" fmla="*/ 2102626 h 2323145"/>
              <a:gd name="connsiteX201" fmla="*/ 2882689 w 11269336"/>
              <a:gd name="connsiteY201" fmla="*/ 2099228 h 2323145"/>
              <a:gd name="connsiteX202" fmla="*/ 2881291 w 11269336"/>
              <a:gd name="connsiteY202" fmla="*/ 2099618 h 2323145"/>
              <a:gd name="connsiteX203" fmla="*/ 2853979 w 11269336"/>
              <a:gd name="connsiteY203" fmla="*/ 2090388 h 2323145"/>
              <a:gd name="connsiteX204" fmla="*/ 2791790 w 11269336"/>
              <a:gd name="connsiteY204" fmla="*/ 2080332 h 2323145"/>
              <a:gd name="connsiteX205" fmla="*/ 2755844 w 11269336"/>
              <a:gd name="connsiteY205" fmla="*/ 2078874 h 2323145"/>
              <a:gd name="connsiteX206" fmla="*/ 2657742 w 11269336"/>
              <a:gd name="connsiteY206" fmla="*/ 2070179 h 2323145"/>
              <a:gd name="connsiteX207" fmla="*/ 2559549 w 11269336"/>
              <a:gd name="connsiteY207" fmla="*/ 2057873 h 2323145"/>
              <a:gd name="connsiteX208" fmla="*/ 2512054 w 11269336"/>
              <a:gd name="connsiteY208" fmla="*/ 2031671 h 2323145"/>
              <a:gd name="connsiteX209" fmla="*/ 2506437 w 11269336"/>
              <a:gd name="connsiteY209" fmla="*/ 2030918 h 2323145"/>
              <a:gd name="connsiteX210" fmla="*/ 2491752 w 11269336"/>
              <a:gd name="connsiteY210" fmla="*/ 2033906 h 2323145"/>
              <a:gd name="connsiteX211" fmla="*/ 2486338 w 11269336"/>
              <a:gd name="connsiteY211" fmla="*/ 2035862 h 2323145"/>
              <a:gd name="connsiteX212" fmla="*/ 2478186 w 11269336"/>
              <a:gd name="connsiteY212" fmla="*/ 2036953 h 2323145"/>
              <a:gd name="connsiteX213" fmla="*/ 2477950 w 11269336"/>
              <a:gd name="connsiteY213" fmla="*/ 2036715 h 2323145"/>
              <a:gd name="connsiteX214" fmla="*/ 2470381 w 11269336"/>
              <a:gd name="connsiteY214" fmla="*/ 2038256 h 2323145"/>
              <a:gd name="connsiteX215" fmla="*/ 2433781 w 11269336"/>
              <a:gd name="connsiteY215" fmla="*/ 2049140 h 2323145"/>
              <a:gd name="connsiteX216" fmla="*/ 2381172 w 11269336"/>
              <a:gd name="connsiteY216" fmla="*/ 2030645 h 2323145"/>
              <a:gd name="connsiteX217" fmla="*/ 2360198 w 11269336"/>
              <a:gd name="connsiteY217" fmla="*/ 2029059 h 2323145"/>
              <a:gd name="connsiteX218" fmla="*/ 2348815 w 11269336"/>
              <a:gd name="connsiteY218" fmla="*/ 2026798 h 2323145"/>
              <a:gd name="connsiteX219" fmla="*/ 2347988 w 11269336"/>
              <a:gd name="connsiteY219" fmla="*/ 2025745 h 2323145"/>
              <a:gd name="connsiteX220" fmla="*/ 2312920 w 11269336"/>
              <a:gd name="connsiteY220" fmla="*/ 2036311 h 2323145"/>
              <a:gd name="connsiteX221" fmla="*/ 2307986 w 11269336"/>
              <a:gd name="connsiteY221" fmla="*/ 2035583 h 2323145"/>
              <a:gd name="connsiteX222" fmla="*/ 2285481 w 11269336"/>
              <a:gd name="connsiteY222" fmla="*/ 2045197 h 2323145"/>
              <a:gd name="connsiteX223" fmla="*/ 2273666 w 11269336"/>
              <a:gd name="connsiteY223" fmla="*/ 2048710 h 2323145"/>
              <a:gd name="connsiteX224" fmla="*/ 2270719 w 11269336"/>
              <a:gd name="connsiteY224" fmla="*/ 2052702 h 2323145"/>
              <a:gd name="connsiteX225" fmla="*/ 2253080 w 11269336"/>
              <a:gd name="connsiteY225" fmla="*/ 2056363 h 2323145"/>
              <a:gd name="connsiteX226" fmla="*/ 2250906 w 11269336"/>
              <a:gd name="connsiteY226" fmla="*/ 2055654 h 2323145"/>
              <a:gd name="connsiteX227" fmla="*/ 2236905 w 11269336"/>
              <a:gd name="connsiteY227" fmla="*/ 2062882 h 2323145"/>
              <a:gd name="connsiteX228" fmla="*/ 2225830 w 11269336"/>
              <a:gd name="connsiteY228" fmla="*/ 2074027 h 2323145"/>
              <a:gd name="connsiteX229" fmla="*/ 2073776 w 11269336"/>
              <a:gd name="connsiteY229" fmla="*/ 2089244 h 2323145"/>
              <a:gd name="connsiteX230" fmla="*/ 1948256 w 11269336"/>
              <a:gd name="connsiteY230" fmla="*/ 2146616 h 2323145"/>
              <a:gd name="connsiteX231" fmla="*/ 1865582 w 11269336"/>
              <a:gd name="connsiteY231" fmla="*/ 2153738 h 2323145"/>
              <a:gd name="connsiteX232" fmla="*/ 1835210 w 11269336"/>
              <a:gd name="connsiteY232" fmla="*/ 2134244 h 2323145"/>
              <a:gd name="connsiteX233" fmla="*/ 1632661 w 11269336"/>
              <a:gd name="connsiteY233" fmla="*/ 2173882 h 2323145"/>
              <a:gd name="connsiteX234" fmla="*/ 1579590 w 11269336"/>
              <a:gd name="connsiteY234" fmla="*/ 2173680 h 2323145"/>
              <a:gd name="connsiteX235" fmla="*/ 1535601 w 11269336"/>
              <a:gd name="connsiteY235" fmla="*/ 2194590 h 2323145"/>
              <a:gd name="connsiteX236" fmla="*/ 1515594 w 11269336"/>
              <a:gd name="connsiteY236" fmla="*/ 2189622 h 2323145"/>
              <a:gd name="connsiteX237" fmla="*/ 1512113 w 11269336"/>
              <a:gd name="connsiteY237" fmla="*/ 2188534 h 2323145"/>
              <a:gd name="connsiteX238" fmla="*/ 1498838 w 11269336"/>
              <a:gd name="connsiteY238" fmla="*/ 2189213 h 2323145"/>
              <a:gd name="connsiteX239" fmla="*/ 1494279 w 11269336"/>
              <a:gd name="connsiteY239" fmla="*/ 2183112 h 2323145"/>
              <a:gd name="connsiteX240" fmla="*/ 1473714 w 11269336"/>
              <a:gd name="connsiteY240" fmla="*/ 2179625 h 2323145"/>
              <a:gd name="connsiteX241" fmla="*/ 1449503 w 11269336"/>
              <a:gd name="connsiteY241" fmla="*/ 2182633 h 2323145"/>
              <a:gd name="connsiteX242" fmla="*/ 1266687 w 11269336"/>
              <a:gd name="connsiteY242" fmla="*/ 2212688 h 2323145"/>
              <a:gd name="connsiteX243" fmla="*/ 1239614 w 11269336"/>
              <a:gd name="connsiteY243" fmla="*/ 2209727 h 2323145"/>
              <a:gd name="connsiteX244" fmla="*/ 1202436 w 11269336"/>
              <a:gd name="connsiteY244" fmla="*/ 2209817 h 2323145"/>
              <a:gd name="connsiteX245" fmla="*/ 1136097 w 11269336"/>
              <a:gd name="connsiteY245" fmla="*/ 2205112 h 2323145"/>
              <a:gd name="connsiteX246" fmla="*/ 988232 w 11269336"/>
              <a:gd name="connsiteY246" fmla="*/ 2235635 h 2323145"/>
              <a:gd name="connsiteX247" fmla="*/ 981959 w 11269336"/>
              <a:gd name="connsiteY247" fmla="*/ 2231607 h 2323145"/>
              <a:gd name="connsiteX248" fmla="*/ 938600 w 11269336"/>
              <a:gd name="connsiteY248" fmla="*/ 2238113 h 2323145"/>
              <a:gd name="connsiteX249" fmla="*/ 791788 w 11269336"/>
              <a:gd name="connsiteY249" fmla="*/ 2293224 h 2323145"/>
              <a:gd name="connsiteX250" fmla="*/ 706914 w 11269336"/>
              <a:gd name="connsiteY250" fmla="*/ 2305046 h 2323145"/>
              <a:gd name="connsiteX251" fmla="*/ 675971 w 11269336"/>
              <a:gd name="connsiteY251" fmla="*/ 2304030 h 2323145"/>
              <a:gd name="connsiteX252" fmla="*/ 624180 w 11269336"/>
              <a:gd name="connsiteY252" fmla="*/ 2302650 h 2323145"/>
              <a:gd name="connsiteX253" fmla="*/ 583453 w 11269336"/>
              <a:gd name="connsiteY253" fmla="*/ 2288788 h 2323145"/>
              <a:gd name="connsiteX254" fmla="*/ 540946 w 11269336"/>
              <a:gd name="connsiteY254" fmla="*/ 2292721 h 2323145"/>
              <a:gd name="connsiteX255" fmla="*/ 533680 w 11269336"/>
              <a:gd name="connsiteY255" fmla="*/ 2310233 h 2323145"/>
              <a:gd name="connsiteX256" fmla="*/ 487366 w 11269336"/>
              <a:gd name="connsiteY256" fmla="*/ 2309053 h 2323145"/>
              <a:gd name="connsiteX257" fmla="*/ 416820 w 11269336"/>
              <a:gd name="connsiteY257" fmla="*/ 2305443 h 2323145"/>
              <a:gd name="connsiteX258" fmla="*/ 376805 w 11269336"/>
              <a:gd name="connsiteY258" fmla="*/ 2307647 h 2323145"/>
              <a:gd name="connsiteX259" fmla="*/ 266777 w 11269336"/>
              <a:gd name="connsiteY259" fmla="*/ 2309012 h 2323145"/>
              <a:gd name="connsiteX260" fmla="*/ 156013 w 11269336"/>
              <a:gd name="connsiteY260" fmla="*/ 2306832 h 2323145"/>
              <a:gd name="connsiteX261" fmla="*/ 87258 w 11269336"/>
              <a:gd name="connsiteY261" fmla="*/ 2285511 h 2323145"/>
              <a:gd name="connsiteX262" fmla="*/ 23798 w 11269336"/>
              <a:gd name="connsiteY262" fmla="*/ 2281822 h 2323145"/>
              <a:gd name="connsiteX263" fmla="*/ 0 w 11269336"/>
              <a:gd name="connsiteY263" fmla="*/ 2285369 h 2323145"/>
              <a:gd name="connsiteX264" fmla="*/ 0 w 11269336"/>
              <a:gd name="connsiteY26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9062863 w 11269336"/>
              <a:gd name="connsiteY22" fmla="*/ 754656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33444 w 11269336"/>
              <a:gd name="connsiteY144" fmla="*/ 2181200 h 2323145"/>
              <a:gd name="connsiteX145" fmla="*/ 4492832 w 11269336"/>
              <a:gd name="connsiteY145" fmla="*/ 2188033 h 2323145"/>
              <a:gd name="connsiteX146" fmla="*/ 4467257 w 11269336"/>
              <a:gd name="connsiteY146" fmla="*/ 2196121 h 2323145"/>
              <a:gd name="connsiteX147" fmla="*/ 4459937 w 11269336"/>
              <a:gd name="connsiteY147" fmla="*/ 2195182 h 2323145"/>
              <a:gd name="connsiteX148" fmla="*/ 4433312 w 11269336"/>
              <a:gd name="connsiteY148" fmla="*/ 2199004 h 2323145"/>
              <a:gd name="connsiteX149" fmla="*/ 4420601 w 11269336"/>
              <a:gd name="connsiteY149" fmla="*/ 2205158 h 2323145"/>
              <a:gd name="connsiteX150" fmla="*/ 4405765 w 11269336"/>
              <a:gd name="connsiteY150" fmla="*/ 2199902 h 2323145"/>
              <a:gd name="connsiteX151" fmla="*/ 4401354 w 11269336"/>
              <a:gd name="connsiteY151" fmla="*/ 2194745 h 2323145"/>
              <a:gd name="connsiteX152" fmla="*/ 4383151 w 11269336"/>
              <a:gd name="connsiteY152" fmla="*/ 2201140 h 2323145"/>
              <a:gd name="connsiteX153" fmla="*/ 4366646 w 11269336"/>
              <a:gd name="connsiteY153" fmla="*/ 2198564 h 2323145"/>
              <a:gd name="connsiteX154" fmla="*/ 4354009 w 11269336"/>
              <a:gd name="connsiteY154" fmla="*/ 2204984 h 2323145"/>
              <a:gd name="connsiteX155" fmla="*/ 4348284 w 11269336"/>
              <a:gd name="connsiteY155" fmla="*/ 2205270 h 2323145"/>
              <a:gd name="connsiteX156" fmla="*/ 4333906 w 11269336"/>
              <a:gd name="connsiteY156" fmla="*/ 2205251 h 2323145"/>
              <a:gd name="connsiteX157" fmla="*/ 4308819 w 11269336"/>
              <a:gd name="connsiteY157" fmla="*/ 2203822 h 2323145"/>
              <a:gd name="connsiteX158" fmla="*/ 4301210 w 11269336"/>
              <a:gd name="connsiteY158" fmla="*/ 2204456 h 2323145"/>
              <a:gd name="connsiteX159" fmla="*/ 4283095 w 11269336"/>
              <a:gd name="connsiteY159" fmla="*/ 2198177 h 2323145"/>
              <a:gd name="connsiteX160" fmla="*/ 4250119 w 11269336"/>
              <a:gd name="connsiteY160" fmla="*/ 2196342 h 2323145"/>
              <a:gd name="connsiteX161" fmla="*/ 4189203 w 11269336"/>
              <a:gd name="connsiteY161" fmla="*/ 2178994 h 2323145"/>
              <a:gd name="connsiteX162" fmla="*/ 4154035 w 11269336"/>
              <a:gd name="connsiteY162" fmla="*/ 2171950 h 2323145"/>
              <a:gd name="connsiteX163" fmla="*/ 4129569 w 11269336"/>
              <a:gd name="connsiteY163" fmla="*/ 2163850 h 2323145"/>
              <a:gd name="connsiteX164" fmla="*/ 4061250 w 11269336"/>
              <a:gd name="connsiteY164" fmla="*/ 2159236 h 2323145"/>
              <a:gd name="connsiteX165" fmla="*/ 3945480 w 11269336"/>
              <a:gd name="connsiteY165" fmla="*/ 2158279 h 2323145"/>
              <a:gd name="connsiteX166" fmla="*/ 3921468 w 11269336"/>
              <a:gd name="connsiteY166" fmla="*/ 2156588 h 2323145"/>
              <a:gd name="connsiteX167" fmla="*/ 3903348 w 11269336"/>
              <a:gd name="connsiteY167" fmla="*/ 2149220 h 2323145"/>
              <a:gd name="connsiteX168" fmla="*/ 3901342 w 11269336"/>
              <a:gd name="connsiteY168" fmla="*/ 2142355 h 2323145"/>
              <a:gd name="connsiteX169" fmla="*/ 3888539 w 11269336"/>
              <a:gd name="connsiteY169" fmla="*/ 2140476 h 2323145"/>
              <a:gd name="connsiteX170" fmla="*/ 3885662 w 11269336"/>
              <a:gd name="connsiteY170" fmla="*/ 2138740 h 2323145"/>
              <a:gd name="connsiteX171" fmla="*/ 3868627 w 11269336"/>
              <a:gd name="connsiteY171" fmla="*/ 2130023 h 2323145"/>
              <a:gd name="connsiteX172" fmla="*/ 3819177 w 11269336"/>
              <a:gd name="connsiteY172" fmla="*/ 2142111 h 2323145"/>
              <a:gd name="connsiteX173" fmla="*/ 3769100 w 11269336"/>
              <a:gd name="connsiteY173" fmla="*/ 2131731 h 2323145"/>
              <a:gd name="connsiteX174" fmla="*/ 3562752 w 11269336"/>
              <a:gd name="connsiteY174" fmla="*/ 2131785 h 2323145"/>
              <a:gd name="connsiteX175" fmla="*/ 3541402 w 11269336"/>
              <a:gd name="connsiteY175" fmla="*/ 2106821 h 2323145"/>
              <a:gd name="connsiteX176" fmla="*/ 3365341 w 11269336"/>
              <a:gd name="connsiteY176" fmla="*/ 2077638 h 2323145"/>
              <a:gd name="connsiteX177" fmla="*/ 3170922 w 11269336"/>
              <a:gd name="connsiteY177" fmla="*/ 2115957 h 2323145"/>
              <a:gd name="connsiteX178" fmla="*/ 3156256 w 11269336"/>
              <a:gd name="connsiteY178" fmla="*/ 2124773 h 2323145"/>
              <a:gd name="connsiteX179" fmla="*/ 3140298 w 11269336"/>
              <a:gd name="connsiteY179" fmla="*/ 2129182 h 2323145"/>
              <a:gd name="connsiteX180" fmla="*/ 3138514 w 11269336"/>
              <a:gd name="connsiteY180" fmla="*/ 2128069 h 2323145"/>
              <a:gd name="connsiteX181" fmla="*/ 3120467 w 11269336"/>
              <a:gd name="connsiteY181" fmla="*/ 2128281 h 2323145"/>
              <a:gd name="connsiteX182" fmla="*/ 3116175 w 11269336"/>
              <a:gd name="connsiteY182" fmla="*/ 2131633 h 2323145"/>
              <a:gd name="connsiteX183" fmla="*/ 3103685 w 11269336"/>
              <a:gd name="connsiteY183" fmla="*/ 2132814 h 2323145"/>
              <a:gd name="connsiteX184" fmla="*/ 3078794 w 11269336"/>
              <a:gd name="connsiteY184" fmla="*/ 2137935 h 2323145"/>
              <a:gd name="connsiteX185" fmla="*/ 3074407 w 11269336"/>
              <a:gd name="connsiteY185" fmla="*/ 2136274 h 2323145"/>
              <a:gd name="connsiteX186" fmla="*/ 3037285 w 11269336"/>
              <a:gd name="connsiteY186" fmla="*/ 2139919 h 2323145"/>
              <a:gd name="connsiteX187" fmla="*/ 3036901 w 11269336"/>
              <a:gd name="connsiteY187" fmla="*/ 2138726 h 2323145"/>
              <a:gd name="connsiteX188" fmla="*/ 3026996 w 11269336"/>
              <a:gd name="connsiteY188" fmla="*/ 2134322 h 2323145"/>
              <a:gd name="connsiteX189" fmla="*/ 3007772 w 11269336"/>
              <a:gd name="connsiteY189" fmla="*/ 2128742 h 2323145"/>
              <a:gd name="connsiteX190" fmla="*/ 2965030 w 11269336"/>
              <a:gd name="connsiteY190" fmla="*/ 2100494 h 2323145"/>
              <a:gd name="connsiteX191" fmla="*/ 2926342 w 11269336"/>
              <a:gd name="connsiteY191" fmla="*/ 2104155 h 2323145"/>
              <a:gd name="connsiteX192" fmla="*/ 2918608 w 11269336"/>
              <a:gd name="connsiteY192" fmla="*/ 2104215 h 2323145"/>
              <a:gd name="connsiteX193" fmla="*/ 2918475 w 11269336"/>
              <a:gd name="connsiteY193" fmla="*/ 2103937 h 2323145"/>
              <a:gd name="connsiteX194" fmla="*/ 2910360 w 11269336"/>
              <a:gd name="connsiteY194" fmla="*/ 2103444 h 2323145"/>
              <a:gd name="connsiteX195" fmla="*/ 2904507 w 11269336"/>
              <a:gd name="connsiteY195" fmla="*/ 2104326 h 2323145"/>
              <a:gd name="connsiteX196" fmla="*/ 2889503 w 11269336"/>
              <a:gd name="connsiteY196" fmla="*/ 2104443 h 2323145"/>
              <a:gd name="connsiteX197" fmla="*/ 2884480 w 11269336"/>
              <a:gd name="connsiteY197" fmla="*/ 2102626 h 2323145"/>
              <a:gd name="connsiteX198" fmla="*/ 2882689 w 11269336"/>
              <a:gd name="connsiteY198" fmla="*/ 2099228 h 2323145"/>
              <a:gd name="connsiteX199" fmla="*/ 2881291 w 11269336"/>
              <a:gd name="connsiteY199" fmla="*/ 2099618 h 2323145"/>
              <a:gd name="connsiteX200" fmla="*/ 2853979 w 11269336"/>
              <a:gd name="connsiteY200" fmla="*/ 2090388 h 2323145"/>
              <a:gd name="connsiteX201" fmla="*/ 2791790 w 11269336"/>
              <a:gd name="connsiteY201" fmla="*/ 2080332 h 2323145"/>
              <a:gd name="connsiteX202" fmla="*/ 2755844 w 11269336"/>
              <a:gd name="connsiteY202" fmla="*/ 2078874 h 2323145"/>
              <a:gd name="connsiteX203" fmla="*/ 2657742 w 11269336"/>
              <a:gd name="connsiteY203" fmla="*/ 2070179 h 2323145"/>
              <a:gd name="connsiteX204" fmla="*/ 2559549 w 11269336"/>
              <a:gd name="connsiteY204" fmla="*/ 2057873 h 2323145"/>
              <a:gd name="connsiteX205" fmla="*/ 2512054 w 11269336"/>
              <a:gd name="connsiteY205" fmla="*/ 2031671 h 2323145"/>
              <a:gd name="connsiteX206" fmla="*/ 2506437 w 11269336"/>
              <a:gd name="connsiteY206" fmla="*/ 2030918 h 2323145"/>
              <a:gd name="connsiteX207" fmla="*/ 2491752 w 11269336"/>
              <a:gd name="connsiteY207" fmla="*/ 2033906 h 2323145"/>
              <a:gd name="connsiteX208" fmla="*/ 2486338 w 11269336"/>
              <a:gd name="connsiteY208" fmla="*/ 2035862 h 2323145"/>
              <a:gd name="connsiteX209" fmla="*/ 2478186 w 11269336"/>
              <a:gd name="connsiteY209" fmla="*/ 2036953 h 2323145"/>
              <a:gd name="connsiteX210" fmla="*/ 2477950 w 11269336"/>
              <a:gd name="connsiteY210" fmla="*/ 2036715 h 2323145"/>
              <a:gd name="connsiteX211" fmla="*/ 2470381 w 11269336"/>
              <a:gd name="connsiteY211" fmla="*/ 2038256 h 2323145"/>
              <a:gd name="connsiteX212" fmla="*/ 2433781 w 11269336"/>
              <a:gd name="connsiteY212" fmla="*/ 2049140 h 2323145"/>
              <a:gd name="connsiteX213" fmla="*/ 2381172 w 11269336"/>
              <a:gd name="connsiteY213" fmla="*/ 2030645 h 2323145"/>
              <a:gd name="connsiteX214" fmla="*/ 2360198 w 11269336"/>
              <a:gd name="connsiteY214" fmla="*/ 2029059 h 2323145"/>
              <a:gd name="connsiteX215" fmla="*/ 2348815 w 11269336"/>
              <a:gd name="connsiteY215" fmla="*/ 2026798 h 2323145"/>
              <a:gd name="connsiteX216" fmla="*/ 2347988 w 11269336"/>
              <a:gd name="connsiteY216" fmla="*/ 2025745 h 2323145"/>
              <a:gd name="connsiteX217" fmla="*/ 2312920 w 11269336"/>
              <a:gd name="connsiteY217" fmla="*/ 2036311 h 2323145"/>
              <a:gd name="connsiteX218" fmla="*/ 2307986 w 11269336"/>
              <a:gd name="connsiteY218" fmla="*/ 2035583 h 2323145"/>
              <a:gd name="connsiteX219" fmla="*/ 2285481 w 11269336"/>
              <a:gd name="connsiteY219" fmla="*/ 2045197 h 2323145"/>
              <a:gd name="connsiteX220" fmla="*/ 2273666 w 11269336"/>
              <a:gd name="connsiteY220" fmla="*/ 2048710 h 2323145"/>
              <a:gd name="connsiteX221" fmla="*/ 2270719 w 11269336"/>
              <a:gd name="connsiteY221" fmla="*/ 2052702 h 2323145"/>
              <a:gd name="connsiteX222" fmla="*/ 2253080 w 11269336"/>
              <a:gd name="connsiteY222" fmla="*/ 2056363 h 2323145"/>
              <a:gd name="connsiteX223" fmla="*/ 2250906 w 11269336"/>
              <a:gd name="connsiteY223" fmla="*/ 2055654 h 2323145"/>
              <a:gd name="connsiteX224" fmla="*/ 2236905 w 11269336"/>
              <a:gd name="connsiteY224" fmla="*/ 2062882 h 2323145"/>
              <a:gd name="connsiteX225" fmla="*/ 2225830 w 11269336"/>
              <a:gd name="connsiteY225" fmla="*/ 2074027 h 2323145"/>
              <a:gd name="connsiteX226" fmla="*/ 2073776 w 11269336"/>
              <a:gd name="connsiteY226" fmla="*/ 2089244 h 2323145"/>
              <a:gd name="connsiteX227" fmla="*/ 1948256 w 11269336"/>
              <a:gd name="connsiteY227" fmla="*/ 2146616 h 2323145"/>
              <a:gd name="connsiteX228" fmla="*/ 1865582 w 11269336"/>
              <a:gd name="connsiteY228" fmla="*/ 2153738 h 2323145"/>
              <a:gd name="connsiteX229" fmla="*/ 1835210 w 11269336"/>
              <a:gd name="connsiteY229" fmla="*/ 2134244 h 2323145"/>
              <a:gd name="connsiteX230" fmla="*/ 1632661 w 11269336"/>
              <a:gd name="connsiteY230" fmla="*/ 2173882 h 2323145"/>
              <a:gd name="connsiteX231" fmla="*/ 1579590 w 11269336"/>
              <a:gd name="connsiteY231" fmla="*/ 2173680 h 2323145"/>
              <a:gd name="connsiteX232" fmla="*/ 1535601 w 11269336"/>
              <a:gd name="connsiteY232" fmla="*/ 2194590 h 2323145"/>
              <a:gd name="connsiteX233" fmla="*/ 1515594 w 11269336"/>
              <a:gd name="connsiteY233" fmla="*/ 2189622 h 2323145"/>
              <a:gd name="connsiteX234" fmla="*/ 1512113 w 11269336"/>
              <a:gd name="connsiteY234" fmla="*/ 2188534 h 2323145"/>
              <a:gd name="connsiteX235" fmla="*/ 1498838 w 11269336"/>
              <a:gd name="connsiteY235" fmla="*/ 2189213 h 2323145"/>
              <a:gd name="connsiteX236" fmla="*/ 1494279 w 11269336"/>
              <a:gd name="connsiteY236" fmla="*/ 2183112 h 2323145"/>
              <a:gd name="connsiteX237" fmla="*/ 1473714 w 11269336"/>
              <a:gd name="connsiteY237" fmla="*/ 2179625 h 2323145"/>
              <a:gd name="connsiteX238" fmla="*/ 1449503 w 11269336"/>
              <a:gd name="connsiteY238" fmla="*/ 2182633 h 2323145"/>
              <a:gd name="connsiteX239" fmla="*/ 1266687 w 11269336"/>
              <a:gd name="connsiteY239" fmla="*/ 2212688 h 2323145"/>
              <a:gd name="connsiteX240" fmla="*/ 1239614 w 11269336"/>
              <a:gd name="connsiteY240" fmla="*/ 2209727 h 2323145"/>
              <a:gd name="connsiteX241" fmla="*/ 1202436 w 11269336"/>
              <a:gd name="connsiteY241" fmla="*/ 2209817 h 2323145"/>
              <a:gd name="connsiteX242" fmla="*/ 1136097 w 11269336"/>
              <a:gd name="connsiteY242" fmla="*/ 2205112 h 2323145"/>
              <a:gd name="connsiteX243" fmla="*/ 988232 w 11269336"/>
              <a:gd name="connsiteY243" fmla="*/ 2235635 h 2323145"/>
              <a:gd name="connsiteX244" fmla="*/ 981959 w 11269336"/>
              <a:gd name="connsiteY244" fmla="*/ 2231607 h 2323145"/>
              <a:gd name="connsiteX245" fmla="*/ 938600 w 11269336"/>
              <a:gd name="connsiteY245" fmla="*/ 2238113 h 2323145"/>
              <a:gd name="connsiteX246" fmla="*/ 791788 w 11269336"/>
              <a:gd name="connsiteY246" fmla="*/ 2293224 h 2323145"/>
              <a:gd name="connsiteX247" fmla="*/ 706914 w 11269336"/>
              <a:gd name="connsiteY247" fmla="*/ 2305046 h 2323145"/>
              <a:gd name="connsiteX248" fmla="*/ 675971 w 11269336"/>
              <a:gd name="connsiteY248" fmla="*/ 2304030 h 2323145"/>
              <a:gd name="connsiteX249" fmla="*/ 624180 w 11269336"/>
              <a:gd name="connsiteY249" fmla="*/ 2302650 h 2323145"/>
              <a:gd name="connsiteX250" fmla="*/ 583453 w 11269336"/>
              <a:gd name="connsiteY250" fmla="*/ 2288788 h 2323145"/>
              <a:gd name="connsiteX251" fmla="*/ 540946 w 11269336"/>
              <a:gd name="connsiteY251" fmla="*/ 2292721 h 2323145"/>
              <a:gd name="connsiteX252" fmla="*/ 533680 w 11269336"/>
              <a:gd name="connsiteY252" fmla="*/ 2310233 h 2323145"/>
              <a:gd name="connsiteX253" fmla="*/ 487366 w 11269336"/>
              <a:gd name="connsiteY253" fmla="*/ 2309053 h 2323145"/>
              <a:gd name="connsiteX254" fmla="*/ 416820 w 11269336"/>
              <a:gd name="connsiteY254" fmla="*/ 2305443 h 2323145"/>
              <a:gd name="connsiteX255" fmla="*/ 376805 w 11269336"/>
              <a:gd name="connsiteY255" fmla="*/ 2307647 h 2323145"/>
              <a:gd name="connsiteX256" fmla="*/ 266777 w 11269336"/>
              <a:gd name="connsiteY256" fmla="*/ 2309012 h 2323145"/>
              <a:gd name="connsiteX257" fmla="*/ 156013 w 11269336"/>
              <a:gd name="connsiteY257" fmla="*/ 2306832 h 2323145"/>
              <a:gd name="connsiteX258" fmla="*/ 87258 w 11269336"/>
              <a:gd name="connsiteY258" fmla="*/ 2285511 h 2323145"/>
              <a:gd name="connsiteX259" fmla="*/ 23798 w 11269336"/>
              <a:gd name="connsiteY259" fmla="*/ 2281822 h 2323145"/>
              <a:gd name="connsiteX260" fmla="*/ 0 w 11269336"/>
              <a:gd name="connsiteY260" fmla="*/ 2285369 h 2323145"/>
              <a:gd name="connsiteX261" fmla="*/ 0 w 11269336"/>
              <a:gd name="connsiteY26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593061 w 11269336"/>
              <a:gd name="connsiteY142" fmla="*/ 2171597 h 2323145"/>
              <a:gd name="connsiteX143" fmla="*/ 4533444 w 11269336"/>
              <a:gd name="connsiteY143" fmla="*/ 2181200 h 2323145"/>
              <a:gd name="connsiteX144" fmla="*/ 4492832 w 11269336"/>
              <a:gd name="connsiteY144" fmla="*/ 2188033 h 2323145"/>
              <a:gd name="connsiteX145" fmla="*/ 4467257 w 11269336"/>
              <a:gd name="connsiteY145" fmla="*/ 2196121 h 2323145"/>
              <a:gd name="connsiteX146" fmla="*/ 4459937 w 11269336"/>
              <a:gd name="connsiteY146" fmla="*/ 2195182 h 2323145"/>
              <a:gd name="connsiteX147" fmla="*/ 4433312 w 11269336"/>
              <a:gd name="connsiteY147" fmla="*/ 2199004 h 2323145"/>
              <a:gd name="connsiteX148" fmla="*/ 4420601 w 11269336"/>
              <a:gd name="connsiteY148" fmla="*/ 2205158 h 2323145"/>
              <a:gd name="connsiteX149" fmla="*/ 4405765 w 11269336"/>
              <a:gd name="connsiteY149" fmla="*/ 2199902 h 2323145"/>
              <a:gd name="connsiteX150" fmla="*/ 4401354 w 11269336"/>
              <a:gd name="connsiteY150" fmla="*/ 2194745 h 2323145"/>
              <a:gd name="connsiteX151" fmla="*/ 4383151 w 11269336"/>
              <a:gd name="connsiteY151" fmla="*/ 2201140 h 2323145"/>
              <a:gd name="connsiteX152" fmla="*/ 4366646 w 11269336"/>
              <a:gd name="connsiteY152" fmla="*/ 2198564 h 2323145"/>
              <a:gd name="connsiteX153" fmla="*/ 4354009 w 11269336"/>
              <a:gd name="connsiteY153" fmla="*/ 2204984 h 2323145"/>
              <a:gd name="connsiteX154" fmla="*/ 4348284 w 11269336"/>
              <a:gd name="connsiteY154" fmla="*/ 2205270 h 2323145"/>
              <a:gd name="connsiteX155" fmla="*/ 4333906 w 11269336"/>
              <a:gd name="connsiteY155" fmla="*/ 2205251 h 2323145"/>
              <a:gd name="connsiteX156" fmla="*/ 4308819 w 11269336"/>
              <a:gd name="connsiteY156" fmla="*/ 2203822 h 2323145"/>
              <a:gd name="connsiteX157" fmla="*/ 4301210 w 11269336"/>
              <a:gd name="connsiteY157" fmla="*/ 2204456 h 2323145"/>
              <a:gd name="connsiteX158" fmla="*/ 4283095 w 11269336"/>
              <a:gd name="connsiteY158" fmla="*/ 2198177 h 2323145"/>
              <a:gd name="connsiteX159" fmla="*/ 4250119 w 11269336"/>
              <a:gd name="connsiteY159" fmla="*/ 2196342 h 2323145"/>
              <a:gd name="connsiteX160" fmla="*/ 4189203 w 11269336"/>
              <a:gd name="connsiteY160" fmla="*/ 2178994 h 2323145"/>
              <a:gd name="connsiteX161" fmla="*/ 4154035 w 11269336"/>
              <a:gd name="connsiteY161" fmla="*/ 2171950 h 2323145"/>
              <a:gd name="connsiteX162" fmla="*/ 4129569 w 11269336"/>
              <a:gd name="connsiteY162" fmla="*/ 2163850 h 2323145"/>
              <a:gd name="connsiteX163" fmla="*/ 4061250 w 11269336"/>
              <a:gd name="connsiteY163" fmla="*/ 2159236 h 2323145"/>
              <a:gd name="connsiteX164" fmla="*/ 3945480 w 11269336"/>
              <a:gd name="connsiteY164" fmla="*/ 2158279 h 2323145"/>
              <a:gd name="connsiteX165" fmla="*/ 3921468 w 11269336"/>
              <a:gd name="connsiteY165" fmla="*/ 2156588 h 2323145"/>
              <a:gd name="connsiteX166" fmla="*/ 3903348 w 11269336"/>
              <a:gd name="connsiteY166" fmla="*/ 2149220 h 2323145"/>
              <a:gd name="connsiteX167" fmla="*/ 3901342 w 11269336"/>
              <a:gd name="connsiteY167" fmla="*/ 2142355 h 2323145"/>
              <a:gd name="connsiteX168" fmla="*/ 3888539 w 11269336"/>
              <a:gd name="connsiteY168" fmla="*/ 2140476 h 2323145"/>
              <a:gd name="connsiteX169" fmla="*/ 3885662 w 11269336"/>
              <a:gd name="connsiteY169" fmla="*/ 2138740 h 2323145"/>
              <a:gd name="connsiteX170" fmla="*/ 3868627 w 11269336"/>
              <a:gd name="connsiteY170" fmla="*/ 2130023 h 2323145"/>
              <a:gd name="connsiteX171" fmla="*/ 3819177 w 11269336"/>
              <a:gd name="connsiteY171" fmla="*/ 2142111 h 2323145"/>
              <a:gd name="connsiteX172" fmla="*/ 3769100 w 11269336"/>
              <a:gd name="connsiteY172" fmla="*/ 2131731 h 2323145"/>
              <a:gd name="connsiteX173" fmla="*/ 3562752 w 11269336"/>
              <a:gd name="connsiteY173" fmla="*/ 2131785 h 2323145"/>
              <a:gd name="connsiteX174" fmla="*/ 3541402 w 11269336"/>
              <a:gd name="connsiteY174" fmla="*/ 2106821 h 2323145"/>
              <a:gd name="connsiteX175" fmla="*/ 3365341 w 11269336"/>
              <a:gd name="connsiteY175" fmla="*/ 2077638 h 2323145"/>
              <a:gd name="connsiteX176" fmla="*/ 3170922 w 11269336"/>
              <a:gd name="connsiteY176" fmla="*/ 2115957 h 2323145"/>
              <a:gd name="connsiteX177" fmla="*/ 3156256 w 11269336"/>
              <a:gd name="connsiteY177" fmla="*/ 2124773 h 2323145"/>
              <a:gd name="connsiteX178" fmla="*/ 3140298 w 11269336"/>
              <a:gd name="connsiteY178" fmla="*/ 2129182 h 2323145"/>
              <a:gd name="connsiteX179" fmla="*/ 3138514 w 11269336"/>
              <a:gd name="connsiteY179" fmla="*/ 2128069 h 2323145"/>
              <a:gd name="connsiteX180" fmla="*/ 3120467 w 11269336"/>
              <a:gd name="connsiteY180" fmla="*/ 2128281 h 2323145"/>
              <a:gd name="connsiteX181" fmla="*/ 3116175 w 11269336"/>
              <a:gd name="connsiteY181" fmla="*/ 2131633 h 2323145"/>
              <a:gd name="connsiteX182" fmla="*/ 3103685 w 11269336"/>
              <a:gd name="connsiteY182" fmla="*/ 2132814 h 2323145"/>
              <a:gd name="connsiteX183" fmla="*/ 3078794 w 11269336"/>
              <a:gd name="connsiteY183" fmla="*/ 2137935 h 2323145"/>
              <a:gd name="connsiteX184" fmla="*/ 3074407 w 11269336"/>
              <a:gd name="connsiteY184" fmla="*/ 2136274 h 2323145"/>
              <a:gd name="connsiteX185" fmla="*/ 3037285 w 11269336"/>
              <a:gd name="connsiteY185" fmla="*/ 2139919 h 2323145"/>
              <a:gd name="connsiteX186" fmla="*/ 3036901 w 11269336"/>
              <a:gd name="connsiteY186" fmla="*/ 2138726 h 2323145"/>
              <a:gd name="connsiteX187" fmla="*/ 3026996 w 11269336"/>
              <a:gd name="connsiteY187" fmla="*/ 2134322 h 2323145"/>
              <a:gd name="connsiteX188" fmla="*/ 3007772 w 11269336"/>
              <a:gd name="connsiteY188" fmla="*/ 2128742 h 2323145"/>
              <a:gd name="connsiteX189" fmla="*/ 2965030 w 11269336"/>
              <a:gd name="connsiteY189" fmla="*/ 2100494 h 2323145"/>
              <a:gd name="connsiteX190" fmla="*/ 2926342 w 11269336"/>
              <a:gd name="connsiteY190" fmla="*/ 2104155 h 2323145"/>
              <a:gd name="connsiteX191" fmla="*/ 2918608 w 11269336"/>
              <a:gd name="connsiteY191" fmla="*/ 2104215 h 2323145"/>
              <a:gd name="connsiteX192" fmla="*/ 2918475 w 11269336"/>
              <a:gd name="connsiteY192" fmla="*/ 2103937 h 2323145"/>
              <a:gd name="connsiteX193" fmla="*/ 2910360 w 11269336"/>
              <a:gd name="connsiteY193" fmla="*/ 2103444 h 2323145"/>
              <a:gd name="connsiteX194" fmla="*/ 2904507 w 11269336"/>
              <a:gd name="connsiteY194" fmla="*/ 2104326 h 2323145"/>
              <a:gd name="connsiteX195" fmla="*/ 2889503 w 11269336"/>
              <a:gd name="connsiteY195" fmla="*/ 2104443 h 2323145"/>
              <a:gd name="connsiteX196" fmla="*/ 2884480 w 11269336"/>
              <a:gd name="connsiteY196" fmla="*/ 2102626 h 2323145"/>
              <a:gd name="connsiteX197" fmla="*/ 2882689 w 11269336"/>
              <a:gd name="connsiteY197" fmla="*/ 2099228 h 2323145"/>
              <a:gd name="connsiteX198" fmla="*/ 2881291 w 11269336"/>
              <a:gd name="connsiteY198" fmla="*/ 2099618 h 2323145"/>
              <a:gd name="connsiteX199" fmla="*/ 2853979 w 11269336"/>
              <a:gd name="connsiteY199" fmla="*/ 2090388 h 2323145"/>
              <a:gd name="connsiteX200" fmla="*/ 2791790 w 11269336"/>
              <a:gd name="connsiteY200" fmla="*/ 2080332 h 2323145"/>
              <a:gd name="connsiteX201" fmla="*/ 2755844 w 11269336"/>
              <a:gd name="connsiteY201" fmla="*/ 2078874 h 2323145"/>
              <a:gd name="connsiteX202" fmla="*/ 2657742 w 11269336"/>
              <a:gd name="connsiteY202" fmla="*/ 2070179 h 2323145"/>
              <a:gd name="connsiteX203" fmla="*/ 2559549 w 11269336"/>
              <a:gd name="connsiteY203" fmla="*/ 2057873 h 2323145"/>
              <a:gd name="connsiteX204" fmla="*/ 2512054 w 11269336"/>
              <a:gd name="connsiteY204" fmla="*/ 2031671 h 2323145"/>
              <a:gd name="connsiteX205" fmla="*/ 2506437 w 11269336"/>
              <a:gd name="connsiteY205" fmla="*/ 2030918 h 2323145"/>
              <a:gd name="connsiteX206" fmla="*/ 2491752 w 11269336"/>
              <a:gd name="connsiteY206" fmla="*/ 2033906 h 2323145"/>
              <a:gd name="connsiteX207" fmla="*/ 2486338 w 11269336"/>
              <a:gd name="connsiteY207" fmla="*/ 2035862 h 2323145"/>
              <a:gd name="connsiteX208" fmla="*/ 2478186 w 11269336"/>
              <a:gd name="connsiteY208" fmla="*/ 2036953 h 2323145"/>
              <a:gd name="connsiteX209" fmla="*/ 2477950 w 11269336"/>
              <a:gd name="connsiteY209" fmla="*/ 2036715 h 2323145"/>
              <a:gd name="connsiteX210" fmla="*/ 2470381 w 11269336"/>
              <a:gd name="connsiteY210" fmla="*/ 2038256 h 2323145"/>
              <a:gd name="connsiteX211" fmla="*/ 2433781 w 11269336"/>
              <a:gd name="connsiteY211" fmla="*/ 2049140 h 2323145"/>
              <a:gd name="connsiteX212" fmla="*/ 2381172 w 11269336"/>
              <a:gd name="connsiteY212" fmla="*/ 2030645 h 2323145"/>
              <a:gd name="connsiteX213" fmla="*/ 2360198 w 11269336"/>
              <a:gd name="connsiteY213" fmla="*/ 2029059 h 2323145"/>
              <a:gd name="connsiteX214" fmla="*/ 2348815 w 11269336"/>
              <a:gd name="connsiteY214" fmla="*/ 2026798 h 2323145"/>
              <a:gd name="connsiteX215" fmla="*/ 2347988 w 11269336"/>
              <a:gd name="connsiteY215" fmla="*/ 2025745 h 2323145"/>
              <a:gd name="connsiteX216" fmla="*/ 2312920 w 11269336"/>
              <a:gd name="connsiteY216" fmla="*/ 2036311 h 2323145"/>
              <a:gd name="connsiteX217" fmla="*/ 2307986 w 11269336"/>
              <a:gd name="connsiteY217" fmla="*/ 2035583 h 2323145"/>
              <a:gd name="connsiteX218" fmla="*/ 2285481 w 11269336"/>
              <a:gd name="connsiteY218" fmla="*/ 2045197 h 2323145"/>
              <a:gd name="connsiteX219" fmla="*/ 2273666 w 11269336"/>
              <a:gd name="connsiteY219" fmla="*/ 2048710 h 2323145"/>
              <a:gd name="connsiteX220" fmla="*/ 2270719 w 11269336"/>
              <a:gd name="connsiteY220" fmla="*/ 2052702 h 2323145"/>
              <a:gd name="connsiteX221" fmla="*/ 2253080 w 11269336"/>
              <a:gd name="connsiteY221" fmla="*/ 2056363 h 2323145"/>
              <a:gd name="connsiteX222" fmla="*/ 2250906 w 11269336"/>
              <a:gd name="connsiteY222" fmla="*/ 2055654 h 2323145"/>
              <a:gd name="connsiteX223" fmla="*/ 2236905 w 11269336"/>
              <a:gd name="connsiteY223" fmla="*/ 2062882 h 2323145"/>
              <a:gd name="connsiteX224" fmla="*/ 2225830 w 11269336"/>
              <a:gd name="connsiteY224" fmla="*/ 2074027 h 2323145"/>
              <a:gd name="connsiteX225" fmla="*/ 2073776 w 11269336"/>
              <a:gd name="connsiteY225" fmla="*/ 2089244 h 2323145"/>
              <a:gd name="connsiteX226" fmla="*/ 1948256 w 11269336"/>
              <a:gd name="connsiteY226" fmla="*/ 2146616 h 2323145"/>
              <a:gd name="connsiteX227" fmla="*/ 1865582 w 11269336"/>
              <a:gd name="connsiteY227" fmla="*/ 2153738 h 2323145"/>
              <a:gd name="connsiteX228" fmla="*/ 1835210 w 11269336"/>
              <a:gd name="connsiteY228" fmla="*/ 2134244 h 2323145"/>
              <a:gd name="connsiteX229" fmla="*/ 1632661 w 11269336"/>
              <a:gd name="connsiteY229" fmla="*/ 2173882 h 2323145"/>
              <a:gd name="connsiteX230" fmla="*/ 1579590 w 11269336"/>
              <a:gd name="connsiteY230" fmla="*/ 2173680 h 2323145"/>
              <a:gd name="connsiteX231" fmla="*/ 1535601 w 11269336"/>
              <a:gd name="connsiteY231" fmla="*/ 2194590 h 2323145"/>
              <a:gd name="connsiteX232" fmla="*/ 1515594 w 11269336"/>
              <a:gd name="connsiteY232" fmla="*/ 2189622 h 2323145"/>
              <a:gd name="connsiteX233" fmla="*/ 1512113 w 11269336"/>
              <a:gd name="connsiteY233" fmla="*/ 2188534 h 2323145"/>
              <a:gd name="connsiteX234" fmla="*/ 1498838 w 11269336"/>
              <a:gd name="connsiteY234" fmla="*/ 2189213 h 2323145"/>
              <a:gd name="connsiteX235" fmla="*/ 1494279 w 11269336"/>
              <a:gd name="connsiteY235" fmla="*/ 2183112 h 2323145"/>
              <a:gd name="connsiteX236" fmla="*/ 1473714 w 11269336"/>
              <a:gd name="connsiteY236" fmla="*/ 2179625 h 2323145"/>
              <a:gd name="connsiteX237" fmla="*/ 1449503 w 11269336"/>
              <a:gd name="connsiteY237" fmla="*/ 2182633 h 2323145"/>
              <a:gd name="connsiteX238" fmla="*/ 1266687 w 11269336"/>
              <a:gd name="connsiteY238" fmla="*/ 2212688 h 2323145"/>
              <a:gd name="connsiteX239" fmla="*/ 1239614 w 11269336"/>
              <a:gd name="connsiteY239" fmla="*/ 2209727 h 2323145"/>
              <a:gd name="connsiteX240" fmla="*/ 1202436 w 11269336"/>
              <a:gd name="connsiteY240" fmla="*/ 2209817 h 2323145"/>
              <a:gd name="connsiteX241" fmla="*/ 1136097 w 11269336"/>
              <a:gd name="connsiteY241" fmla="*/ 2205112 h 2323145"/>
              <a:gd name="connsiteX242" fmla="*/ 988232 w 11269336"/>
              <a:gd name="connsiteY242" fmla="*/ 2235635 h 2323145"/>
              <a:gd name="connsiteX243" fmla="*/ 981959 w 11269336"/>
              <a:gd name="connsiteY243" fmla="*/ 2231607 h 2323145"/>
              <a:gd name="connsiteX244" fmla="*/ 938600 w 11269336"/>
              <a:gd name="connsiteY244" fmla="*/ 2238113 h 2323145"/>
              <a:gd name="connsiteX245" fmla="*/ 791788 w 11269336"/>
              <a:gd name="connsiteY245" fmla="*/ 2293224 h 2323145"/>
              <a:gd name="connsiteX246" fmla="*/ 706914 w 11269336"/>
              <a:gd name="connsiteY246" fmla="*/ 2305046 h 2323145"/>
              <a:gd name="connsiteX247" fmla="*/ 675971 w 11269336"/>
              <a:gd name="connsiteY247" fmla="*/ 2304030 h 2323145"/>
              <a:gd name="connsiteX248" fmla="*/ 624180 w 11269336"/>
              <a:gd name="connsiteY248" fmla="*/ 2302650 h 2323145"/>
              <a:gd name="connsiteX249" fmla="*/ 583453 w 11269336"/>
              <a:gd name="connsiteY249" fmla="*/ 2288788 h 2323145"/>
              <a:gd name="connsiteX250" fmla="*/ 540946 w 11269336"/>
              <a:gd name="connsiteY250" fmla="*/ 2292721 h 2323145"/>
              <a:gd name="connsiteX251" fmla="*/ 533680 w 11269336"/>
              <a:gd name="connsiteY251" fmla="*/ 2310233 h 2323145"/>
              <a:gd name="connsiteX252" fmla="*/ 487366 w 11269336"/>
              <a:gd name="connsiteY252" fmla="*/ 2309053 h 2323145"/>
              <a:gd name="connsiteX253" fmla="*/ 416820 w 11269336"/>
              <a:gd name="connsiteY253" fmla="*/ 2305443 h 2323145"/>
              <a:gd name="connsiteX254" fmla="*/ 376805 w 11269336"/>
              <a:gd name="connsiteY254" fmla="*/ 2307647 h 2323145"/>
              <a:gd name="connsiteX255" fmla="*/ 266777 w 11269336"/>
              <a:gd name="connsiteY255" fmla="*/ 2309012 h 2323145"/>
              <a:gd name="connsiteX256" fmla="*/ 156013 w 11269336"/>
              <a:gd name="connsiteY256" fmla="*/ 2306832 h 2323145"/>
              <a:gd name="connsiteX257" fmla="*/ 87258 w 11269336"/>
              <a:gd name="connsiteY257" fmla="*/ 2285511 h 2323145"/>
              <a:gd name="connsiteX258" fmla="*/ 23798 w 11269336"/>
              <a:gd name="connsiteY258" fmla="*/ 2281822 h 2323145"/>
              <a:gd name="connsiteX259" fmla="*/ 0 w 11269336"/>
              <a:gd name="connsiteY259" fmla="*/ 2285369 h 2323145"/>
              <a:gd name="connsiteX260" fmla="*/ 0 w 11269336"/>
              <a:gd name="connsiteY26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593061 w 11269336"/>
              <a:gd name="connsiteY141" fmla="*/ 2171597 h 2323145"/>
              <a:gd name="connsiteX142" fmla="*/ 4533444 w 11269336"/>
              <a:gd name="connsiteY142" fmla="*/ 2181200 h 2323145"/>
              <a:gd name="connsiteX143" fmla="*/ 4492832 w 11269336"/>
              <a:gd name="connsiteY143" fmla="*/ 2188033 h 2323145"/>
              <a:gd name="connsiteX144" fmla="*/ 4467257 w 11269336"/>
              <a:gd name="connsiteY144" fmla="*/ 2196121 h 2323145"/>
              <a:gd name="connsiteX145" fmla="*/ 4459937 w 11269336"/>
              <a:gd name="connsiteY145" fmla="*/ 2195182 h 2323145"/>
              <a:gd name="connsiteX146" fmla="*/ 4433312 w 11269336"/>
              <a:gd name="connsiteY146" fmla="*/ 2199004 h 2323145"/>
              <a:gd name="connsiteX147" fmla="*/ 4420601 w 11269336"/>
              <a:gd name="connsiteY147" fmla="*/ 2205158 h 2323145"/>
              <a:gd name="connsiteX148" fmla="*/ 4405765 w 11269336"/>
              <a:gd name="connsiteY148" fmla="*/ 2199902 h 2323145"/>
              <a:gd name="connsiteX149" fmla="*/ 4401354 w 11269336"/>
              <a:gd name="connsiteY149" fmla="*/ 2194745 h 2323145"/>
              <a:gd name="connsiteX150" fmla="*/ 4383151 w 11269336"/>
              <a:gd name="connsiteY150" fmla="*/ 2201140 h 2323145"/>
              <a:gd name="connsiteX151" fmla="*/ 4366646 w 11269336"/>
              <a:gd name="connsiteY151" fmla="*/ 2198564 h 2323145"/>
              <a:gd name="connsiteX152" fmla="*/ 4354009 w 11269336"/>
              <a:gd name="connsiteY152" fmla="*/ 2204984 h 2323145"/>
              <a:gd name="connsiteX153" fmla="*/ 4348284 w 11269336"/>
              <a:gd name="connsiteY153" fmla="*/ 2205270 h 2323145"/>
              <a:gd name="connsiteX154" fmla="*/ 4333906 w 11269336"/>
              <a:gd name="connsiteY154" fmla="*/ 2205251 h 2323145"/>
              <a:gd name="connsiteX155" fmla="*/ 4308819 w 11269336"/>
              <a:gd name="connsiteY155" fmla="*/ 2203822 h 2323145"/>
              <a:gd name="connsiteX156" fmla="*/ 4301210 w 11269336"/>
              <a:gd name="connsiteY156" fmla="*/ 2204456 h 2323145"/>
              <a:gd name="connsiteX157" fmla="*/ 4283095 w 11269336"/>
              <a:gd name="connsiteY157" fmla="*/ 2198177 h 2323145"/>
              <a:gd name="connsiteX158" fmla="*/ 4250119 w 11269336"/>
              <a:gd name="connsiteY158" fmla="*/ 2196342 h 2323145"/>
              <a:gd name="connsiteX159" fmla="*/ 4189203 w 11269336"/>
              <a:gd name="connsiteY159" fmla="*/ 2178994 h 2323145"/>
              <a:gd name="connsiteX160" fmla="*/ 4154035 w 11269336"/>
              <a:gd name="connsiteY160" fmla="*/ 2171950 h 2323145"/>
              <a:gd name="connsiteX161" fmla="*/ 4129569 w 11269336"/>
              <a:gd name="connsiteY161" fmla="*/ 2163850 h 2323145"/>
              <a:gd name="connsiteX162" fmla="*/ 4061250 w 11269336"/>
              <a:gd name="connsiteY162" fmla="*/ 2159236 h 2323145"/>
              <a:gd name="connsiteX163" fmla="*/ 3945480 w 11269336"/>
              <a:gd name="connsiteY163" fmla="*/ 2158279 h 2323145"/>
              <a:gd name="connsiteX164" fmla="*/ 3921468 w 11269336"/>
              <a:gd name="connsiteY164" fmla="*/ 2156588 h 2323145"/>
              <a:gd name="connsiteX165" fmla="*/ 3903348 w 11269336"/>
              <a:gd name="connsiteY165" fmla="*/ 2149220 h 2323145"/>
              <a:gd name="connsiteX166" fmla="*/ 3901342 w 11269336"/>
              <a:gd name="connsiteY166" fmla="*/ 2142355 h 2323145"/>
              <a:gd name="connsiteX167" fmla="*/ 3888539 w 11269336"/>
              <a:gd name="connsiteY167" fmla="*/ 2140476 h 2323145"/>
              <a:gd name="connsiteX168" fmla="*/ 3885662 w 11269336"/>
              <a:gd name="connsiteY168" fmla="*/ 2138740 h 2323145"/>
              <a:gd name="connsiteX169" fmla="*/ 3868627 w 11269336"/>
              <a:gd name="connsiteY169" fmla="*/ 2130023 h 2323145"/>
              <a:gd name="connsiteX170" fmla="*/ 3819177 w 11269336"/>
              <a:gd name="connsiteY170" fmla="*/ 2142111 h 2323145"/>
              <a:gd name="connsiteX171" fmla="*/ 3769100 w 11269336"/>
              <a:gd name="connsiteY171" fmla="*/ 2131731 h 2323145"/>
              <a:gd name="connsiteX172" fmla="*/ 3562752 w 11269336"/>
              <a:gd name="connsiteY172" fmla="*/ 2131785 h 2323145"/>
              <a:gd name="connsiteX173" fmla="*/ 3541402 w 11269336"/>
              <a:gd name="connsiteY173" fmla="*/ 2106821 h 2323145"/>
              <a:gd name="connsiteX174" fmla="*/ 3365341 w 11269336"/>
              <a:gd name="connsiteY174" fmla="*/ 2077638 h 2323145"/>
              <a:gd name="connsiteX175" fmla="*/ 3170922 w 11269336"/>
              <a:gd name="connsiteY175" fmla="*/ 2115957 h 2323145"/>
              <a:gd name="connsiteX176" fmla="*/ 3156256 w 11269336"/>
              <a:gd name="connsiteY176" fmla="*/ 2124773 h 2323145"/>
              <a:gd name="connsiteX177" fmla="*/ 3140298 w 11269336"/>
              <a:gd name="connsiteY177" fmla="*/ 2129182 h 2323145"/>
              <a:gd name="connsiteX178" fmla="*/ 3138514 w 11269336"/>
              <a:gd name="connsiteY178" fmla="*/ 2128069 h 2323145"/>
              <a:gd name="connsiteX179" fmla="*/ 3120467 w 11269336"/>
              <a:gd name="connsiteY179" fmla="*/ 2128281 h 2323145"/>
              <a:gd name="connsiteX180" fmla="*/ 3116175 w 11269336"/>
              <a:gd name="connsiteY180" fmla="*/ 2131633 h 2323145"/>
              <a:gd name="connsiteX181" fmla="*/ 3103685 w 11269336"/>
              <a:gd name="connsiteY181" fmla="*/ 2132814 h 2323145"/>
              <a:gd name="connsiteX182" fmla="*/ 3078794 w 11269336"/>
              <a:gd name="connsiteY182" fmla="*/ 2137935 h 2323145"/>
              <a:gd name="connsiteX183" fmla="*/ 3074407 w 11269336"/>
              <a:gd name="connsiteY183" fmla="*/ 2136274 h 2323145"/>
              <a:gd name="connsiteX184" fmla="*/ 3037285 w 11269336"/>
              <a:gd name="connsiteY184" fmla="*/ 2139919 h 2323145"/>
              <a:gd name="connsiteX185" fmla="*/ 3036901 w 11269336"/>
              <a:gd name="connsiteY185" fmla="*/ 2138726 h 2323145"/>
              <a:gd name="connsiteX186" fmla="*/ 3026996 w 11269336"/>
              <a:gd name="connsiteY186" fmla="*/ 2134322 h 2323145"/>
              <a:gd name="connsiteX187" fmla="*/ 3007772 w 11269336"/>
              <a:gd name="connsiteY187" fmla="*/ 2128742 h 2323145"/>
              <a:gd name="connsiteX188" fmla="*/ 2965030 w 11269336"/>
              <a:gd name="connsiteY188" fmla="*/ 2100494 h 2323145"/>
              <a:gd name="connsiteX189" fmla="*/ 2926342 w 11269336"/>
              <a:gd name="connsiteY189" fmla="*/ 2104155 h 2323145"/>
              <a:gd name="connsiteX190" fmla="*/ 2918608 w 11269336"/>
              <a:gd name="connsiteY190" fmla="*/ 2104215 h 2323145"/>
              <a:gd name="connsiteX191" fmla="*/ 2918475 w 11269336"/>
              <a:gd name="connsiteY191" fmla="*/ 2103937 h 2323145"/>
              <a:gd name="connsiteX192" fmla="*/ 2910360 w 11269336"/>
              <a:gd name="connsiteY192" fmla="*/ 2103444 h 2323145"/>
              <a:gd name="connsiteX193" fmla="*/ 2904507 w 11269336"/>
              <a:gd name="connsiteY193" fmla="*/ 2104326 h 2323145"/>
              <a:gd name="connsiteX194" fmla="*/ 2889503 w 11269336"/>
              <a:gd name="connsiteY194" fmla="*/ 2104443 h 2323145"/>
              <a:gd name="connsiteX195" fmla="*/ 2884480 w 11269336"/>
              <a:gd name="connsiteY195" fmla="*/ 2102626 h 2323145"/>
              <a:gd name="connsiteX196" fmla="*/ 2882689 w 11269336"/>
              <a:gd name="connsiteY196" fmla="*/ 2099228 h 2323145"/>
              <a:gd name="connsiteX197" fmla="*/ 2881291 w 11269336"/>
              <a:gd name="connsiteY197" fmla="*/ 2099618 h 2323145"/>
              <a:gd name="connsiteX198" fmla="*/ 2853979 w 11269336"/>
              <a:gd name="connsiteY198" fmla="*/ 2090388 h 2323145"/>
              <a:gd name="connsiteX199" fmla="*/ 2791790 w 11269336"/>
              <a:gd name="connsiteY199" fmla="*/ 2080332 h 2323145"/>
              <a:gd name="connsiteX200" fmla="*/ 2755844 w 11269336"/>
              <a:gd name="connsiteY200" fmla="*/ 2078874 h 2323145"/>
              <a:gd name="connsiteX201" fmla="*/ 2657742 w 11269336"/>
              <a:gd name="connsiteY201" fmla="*/ 2070179 h 2323145"/>
              <a:gd name="connsiteX202" fmla="*/ 2559549 w 11269336"/>
              <a:gd name="connsiteY202" fmla="*/ 2057873 h 2323145"/>
              <a:gd name="connsiteX203" fmla="*/ 2512054 w 11269336"/>
              <a:gd name="connsiteY203" fmla="*/ 2031671 h 2323145"/>
              <a:gd name="connsiteX204" fmla="*/ 2506437 w 11269336"/>
              <a:gd name="connsiteY204" fmla="*/ 2030918 h 2323145"/>
              <a:gd name="connsiteX205" fmla="*/ 2491752 w 11269336"/>
              <a:gd name="connsiteY205" fmla="*/ 2033906 h 2323145"/>
              <a:gd name="connsiteX206" fmla="*/ 2486338 w 11269336"/>
              <a:gd name="connsiteY206" fmla="*/ 2035862 h 2323145"/>
              <a:gd name="connsiteX207" fmla="*/ 2478186 w 11269336"/>
              <a:gd name="connsiteY207" fmla="*/ 2036953 h 2323145"/>
              <a:gd name="connsiteX208" fmla="*/ 2477950 w 11269336"/>
              <a:gd name="connsiteY208" fmla="*/ 2036715 h 2323145"/>
              <a:gd name="connsiteX209" fmla="*/ 2470381 w 11269336"/>
              <a:gd name="connsiteY209" fmla="*/ 2038256 h 2323145"/>
              <a:gd name="connsiteX210" fmla="*/ 2433781 w 11269336"/>
              <a:gd name="connsiteY210" fmla="*/ 2049140 h 2323145"/>
              <a:gd name="connsiteX211" fmla="*/ 2381172 w 11269336"/>
              <a:gd name="connsiteY211" fmla="*/ 2030645 h 2323145"/>
              <a:gd name="connsiteX212" fmla="*/ 2360198 w 11269336"/>
              <a:gd name="connsiteY212" fmla="*/ 2029059 h 2323145"/>
              <a:gd name="connsiteX213" fmla="*/ 2348815 w 11269336"/>
              <a:gd name="connsiteY213" fmla="*/ 2026798 h 2323145"/>
              <a:gd name="connsiteX214" fmla="*/ 2347988 w 11269336"/>
              <a:gd name="connsiteY214" fmla="*/ 2025745 h 2323145"/>
              <a:gd name="connsiteX215" fmla="*/ 2312920 w 11269336"/>
              <a:gd name="connsiteY215" fmla="*/ 2036311 h 2323145"/>
              <a:gd name="connsiteX216" fmla="*/ 2307986 w 11269336"/>
              <a:gd name="connsiteY216" fmla="*/ 2035583 h 2323145"/>
              <a:gd name="connsiteX217" fmla="*/ 2285481 w 11269336"/>
              <a:gd name="connsiteY217" fmla="*/ 2045197 h 2323145"/>
              <a:gd name="connsiteX218" fmla="*/ 2273666 w 11269336"/>
              <a:gd name="connsiteY218" fmla="*/ 2048710 h 2323145"/>
              <a:gd name="connsiteX219" fmla="*/ 2270719 w 11269336"/>
              <a:gd name="connsiteY219" fmla="*/ 2052702 h 2323145"/>
              <a:gd name="connsiteX220" fmla="*/ 2253080 w 11269336"/>
              <a:gd name="connsiteY220" fmla="*/ 2056363 h 2323145"/>
              <a:gd name="connsiteX221" fmla="*/ 2250906 w 11269336"/>
              <a:gd name="connsiteY221" fmla="*/ 2055654 h 2323145"/>
              <a:gd name="connsiteX222" fmla="*/ 2236905 w 11269336"/>
              <a:gd name="connsiteY222" fmla="*/ 2062882 h 2323145"/>
              <a:gd name="connsiteX223" fmla="*/ 2225830 w 11269336"/>
              <a:gd name="connsiteY223" fmla="*/ 2074027 h 2323145"/>
              <a:gd name="connsiteX224" fmla="*/ 2073776 w 11269336"/>
              <a:gd name="connsiteY224" fmla="*/ 2089244 h 2323145"/>
              <a:gd name="connsiteX225" fmla="*/ 1948256 w 11269336"/>
              <a:gd name="connsiteY225" fmla="*/ 2146616 h 2323145"/>
              <a:gd name="connsiteX226" fmla="*/ 1865582 w 11269336"/>
              <a:gd name="connsiteY226" fmla="*/ 2153738 h 2323145"/>
              <a:gd name="connsiteX227" fmla="*/ 1835210 w 11269336"/>
              <a:gd name="connsiteY227" fmla="*/ 2134244 h 2323145"/>
              <a:gd name="connsiteX228" fmla="*/ 1632661 w 11269336"/>
              <a:gd name="connsiteY228" fmla="*/ 2173882 h 2323145"/>
              <a:gd name="connsiteX229" fmla="*/ 1579590 w 11269336"/>
              <a:gd name="connsiteY229" fmla="*/ 2173680 h 2323145"/>
              <a:gd name="connsiteX230" fmla="*/ 1535601 w 11269336"/>
              <a:gd name="connsiteY230" fmla="*/ 2194590 h 2323145"/>
              <a:gd name="connsiteX231" fmla="*/ 1515594 w 11269336"/>
              <a:gd name="connsiteY231" fmla="*/ 2189622 h 2323145"/>
              <a:gd name="connsiteX232" fmla="*/ 1512113 w 11269336"/>
              <a:gd name="connsiteY232" fmla="*/ 2188534 h 2323145"/>
              <a:gd name="connsiteX233" fmla="*/ 1498838 w 11269336"/>
              <a:gd name="connsiteY233" fmla="*/ 2189213 h 2323145"/>
              <a:gd name="connsiteX234" fmla="*/ 1494279 w 11269336"/>
              <a:gd name="connsiteY234" fmla="*/ 2183112 h 2323145"/>
              <a:gd name="connsiteX235" fmla="*/ 1473714 w 11269336"/>
              <a:gd name="connsiteY235" fmla="*/ 2179625 h 2323145"/>
              <a:gd name="connsiteX236" fmla="*/ 1449503 w 11269336"/>
              <a:gd name="connsiteY236" fmla="*/ 2182633 h 2323145"/>
              <a:gd name="connsiteX237" fmla="*/ 1266687 w 11269336"/>
              <a:gd name="connsiteY237" fmla="*/ 2212688 h 2323145"/>
              <a:gd name="connsiteX238" fmla="*/ 1239614 w 11269336"/>
              <a:gd name="connsiteY238" fmla="*/ 2209727 h 2323145"/>
              <a:gd name="connsiteX239" fmla="*/ 1202436 w 11269336"/>
              <a:gd name="connsiteY239" fmla="*/ 2209817 h 2323145"/>
              <a:gd name="connsiteX240" fmla="*/ 1136097 w 11269336"/>
              <a:gd name="connsiteY240" fmla="*/ 2205112 h 2323145"/>
              <a:gd name="connsiteX241" fmla="*/ 988232 w 11269336"/>
              <a:gd name="connsiteY241" fmla="*/ 2235635 h 2323145"/>
              <a:gd name="connsiteX242" fmla="*/ 981959 w 11269336"/>
              <a:gd name="connsiteY242" fmla="*/ 2231607 h 2323145"/>
              <a:gd name="connsiteX243" fmla="*/ 938600 w 11269336"/>
              <a:gd name="connsiteY243" fmla="*/ 2238113 h 2323145"/>
              <a:gd name="connsiteX244" fmla="*/ 791788 w 11269336"/>
              <a:gd name="connsiteY244" fmla="*/ 2293224 h 2323145"/>
              <a:gd name="connsiteX245" fmla="*/ 706914 w 11269336"/>
              <a:gd name="connsiteY245" fmla="*/ 2305046 h 2323145"/>
              <a:gd name="connsiteX246" fmla="*/ 675971 w 11269336"/>
              <a:gd name="connsiteY246" fmla="*/ 2304030 h 2323145"/>
              <a:gd name="connsiteX247" fmla="*/ 624180 w 11269336"/>
              <a:gd name="connsiteY247" fmla="*/ 2302650 h 2323145"/>
              <a:gd name="connsiteX248" fmla="*/ 583453 w 11269336"/>
              <a:gd name="connsiteY248" fmla="*/ 2288788 h 2323145"/>
              <a:gd name="connsiteX249" fmla="*/ 540946 w 11269336"/>
              <a:gd name="connsiteY249" fmla="*/ 2292721 h 2323145"/>
              <a:gd name="connsiteX250" fmla="*/ 533680 w 11269336"/>
              <a:gd name="connsiteY250" fmla="*/ 2310233 h 2323145"/>
              <a:gd name="connsiteX251" fmla="*/ 487366 w 11269336"/>
              <a:gd name="connsiteY251" fmla="*/ 2309053 h 2323145"/>
              <a:gd name="connsiteX252" fmla="*/ 416820 w 11269336"/>
              <a:gd name="connsiteY252" fmla="*/ 2305443 h 2323145"/>
              <a:gd name="connsiteX253" fmla="*/ 376805 w 11269336"/>
              <a:gd name="connsiteY253" fmla="*/ 2307647 h 2323145"/>
              <a:gd name="connsiteX254" fmla="*/ 266777 w 11269336"/>
              <a:gd name="connsiteY254" fmla="*/ 2309012 h 2323145"/>
              <a:gd name="connsiteX255" fmla="*/ 156013 w 11269336"/>
              <a:gd name="connsiteY255" fmla="*/ 2306832 h 2323145"/>
              <a:gd name="connsiteX256" fmla="*/ 87258 w 11269336"/>
              <a:gd name="connsiteY256" fmla="*/ 2285511 h 2323145"/>
              <a:gd name="connsiteX257" fmla="*/ 23798 w 11269336"/>
              <a:gd name="connsiteY257" fmla="*/ 2281822 h 2323145"/>
              <a:gd name="connsiteX258" fmla="*/ 0 w 11269336"/>
              <a:gd name="connsiteY258" fmla="*/ 2285369 h 2323145"/>
              <a:gd name="connsiteX259" fmla="*/ 0 w 11269336"/>
              <a:gd name="connsiteY25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83151 w 11269336"/>
              <a:gd name="connsiteY149" fmla="*/ 2201140 h 2323145"/>
              <a:gd name="connsiteX150" fmla="*/ 4366646 w 11269336"/>
              <a:gd name="connsiteY150" fmla="*/ 2198564 h 2323145"/>
              <a:gd name="connsiteX151" fmla="*/ 4354009 w 11269336"/>
              <a:gd name="connsiteY151" fmla="*/ 2204984 h 2323145"/>
              <a:gd name="connsiteX152" fmla="*/ 4348284 w 11269336"/>
              <a:gd name="connsiteY152" fmla="*/ 2205270 h 2323145"/>
              <a:gd name="connsiteX153" fmla="*/ 4333906 w 11269336"/>
              <a:gd name="connsiteY153" fmla="*/ 2205251 h 2323145"/>
              <a:gd name="connsiteX154" fmla="*/ 4308819 w 11269336"/>
              <a:gd name="connsiteY154" fmla="*/ 2203822 h 2323145"/>
              <a:gd name="connsiteX155" fmla="*/ 4301210 w 11269336"/>
              <a:gd name="connsiteY155" fmla="*/ 2204456 h 2323145"/>
              <a:gd name="connsiteX156" fmla="*/ 4283095 w 11269336"/>
              <a:gd name="connsiteY156" fmla="*/ 2198177 h 2323145"/>
              <a:gd name="connsiteX157" fmla="*/ 4250119 w 11269336"/>
              <a:gd name="connsiteY157" fmla="*/ 2196342 h 2323145"/>
              <a:gd name="connsiteX158" fmla="*/ 4189203 w 11269336"/>
              <a:gd name="connsiteY158" fmla="*/ 2178994 h 2323145"/>
              <a:gd name="connsiteX159" fmla="*/ 4154035 w 11269336"/>
              <a:gd name="connsiteY159" fmla="*/ 2171950 h 2323145"/>
              <a:gd name="connsiteX160" fmla="*/ 4129569 w 11269336"/>
              <a:gd name="connsiteY160" fmla="*/ 2163850 h 2323145"/>
              <a:gd name="connsiteX161" fmla="*/ 4061250 w 11269336"/>
              <a:gd name="connsiteY161" fmla="*/ 2159236 h 2323145"/>
              <a:gd name="connsiteX162" fmla="*/ 3945480 w 11269336"/>
              <a:gd name="connsiteY162" fmla="*/ 2158279 h 2323145"/>
              <a:gd name="connsiteX163" fmla="*/ 3921468 w 11269336"/>
              <a:gd name="connsiteY163" fmla="*/ 2156588 h 2323145"/>
              <a:gd name="connsiteX164" fmla="*/ 3903348 w 11269336"/>
              <a:gd name="connsiteY164" fmla="*/ 2149220 h 2323145"/>
              <a:gd name="connsiteX165" fmla="*/ 3901342 w 11269336"/>
              <a:gd name="connsiteY165" fmla="*/ 2142355 h 2323145"/>
              <a:gd name="connsiteX166" fmla="*/ 3888539 w 11269336"/>
              <a:gd name="connsiteY166" fmla="*/ 2140476 h 2323145"/>
              <a:gd name="connsiteX167" fmla="*/ 3885662 w 11269336"/>
              <a:gd name="connsiteY167" fmla="*/ 2138740 h 2323145"/>
              <a:gd name="connsiteX168" fmla="*/ 3868627 w 11269336"/>
              <a:gd name="connsiteY168" fmla="*/ 2130023 h 2323145"/>
              <a:gd name="connsiteX169" fmla="*/ 3819177 w 11269336"/>
              <a:gd name="connsiteY169" fmla="*/ 2142111 h 2323145"/>
              <a:gd name="connsiteX170" fmla="*/ 3769100 w 11269336"/>
              <a:gd name="connsiteY170" fmla="*/ 2131731 h 2323145"/>
              <a:gd name="connsiteX171" fmla="*/ 3562752 w 11269336"/>
              <a:gd name="connsiteY171" fmla="*/ 2131785 h 2323145"/>
              <a:gd name="connsiteX172" fmla="*/ 3541402 w 11269336"/>
              <a:gd name="connsiteY172" fmla="*/ 2106821 h 2323145"/>
              <a:gd name="connsiteX173" fmla="*/ 3365341 w 11269336"/>
              <a:gd name="connsiteY173" fmla="*/ 2077638 h 2323145"/>
              <a:gd name="connsiteX174" fmla="*/ 3170922 w 11269336"/>
              <a:gd name="connsiteY174" fmla="*/ 2115957 h 2323145"/>
              <a:gd name="connsiteX175" fmla="*/ 3156256 w 11269336"/>
              <a:gd name="connsiteY175" fmla="*/ 2124773 h 2323145"/>
              <a:gd name="connsiteX176" fmla="*/ 3140298 w 11269336"/>
              <a:gd name="connsiteY176" fmla="*/ 2129182 h 2323145"/>
              <a:gd name="connsiteX177" fmla="*/ 3138514 w 11269336"/>
              <a:gd name="connsiteY177" fmla="*/ 2128069 h 2323145"/>
              <a:gd name="connsiteX178" fmla="*/ 3120467 w 11269336"/>
              <a:gd name="connsiteY178" fmla="*/ 2128281 h 2323145"/>
              <a:gd name="connsiteX179" fmla="*/ 3116175 w 11269336"/>
              <a:gd name="connsiteY179" fmla="*/ 2131633 h 2323145"/>
              <a:gd name="connsiteX180" fmla="*/ 3103685 w 11269336"/>
              <a:gd name="connsiteY180" fmla="*/ 2132814 h 2323145"/>
              <a:gd name="connsiteX181" fmla="*/ 3078794 w 11269336"/>
              <a:gd name="connsiteY181" fmla="*/ 2137935 h 2323145"/>
              <a:gd name="connsiteX182" fmla="*/ 3074407 w 11269336"/>
              <a:gd name="connsiteY182" fmla="*/ 2136274 h 2323145"/>
              <a:gd name="connsiteX183" fmla="*/ 3037285 w 11269336"/>
              <a:gd name="connsiteY183" fmla="*/ 2139919 h 2323145"/>
              <a:gd name="connsiteX184" fmla="*/ 3036901 w 11269336"/>
              <a:gd name="connsiteY184" fmla="*/ 2138726 h 2323145"/>
              <a:gd name="connsiteX185" fmla="*/ 3026996 w 11269336"/>
              <a:gd name="connsiteY185" fmla="*/ 2134322 h 2323145"/>
              <a:gd name="connsiteX186" fmla="*/ 3007772 w 11269336"/>
              <a:gd name="connsiteY186" fmla="*/ 2128742 h 2323145"/>
              <a:gd name="connsiteX187" fmla="*/ 2965030 w 11269336"/>
              <a:gd name="connsiteY187" fmla="*/ 2100494 h 2323145"/>
              <a:gd name="connsiteX188" fmla="*/ 2926342 w 11269336"/>
              <a:gd name="connsiteY188" fmla="*/ 2104155 h 2323145"/>
              <a:gd name="connsiteX189" fmla="*/ 2918608 w 11269336"/>
              <a:gd name="connsiteY189" fmla="*/ 2104215 h 2323145"/>
              <a:gd name="connsiteX190" fmla="*/ 2918475 w 11269336"/>
              <a:gd name="connsiteY190" fmla="*/ 2103937 h 2323145"/>
              <a:gd name="connsiteX191" fmla="*/ 2910360 w 11269336"/>
              <a:gd name="connsiteY191" fmla="*/ 2103444 h 2323145"/>
              <a:gd name="connsiteX192" fmla="*/ 2904507 w 11269336"/>
              <a:gd name="connsiteY192" fmla="*/ 2104326 h 2323145"/>
              <a:gd name="connsiteX193" fmla="*/ 2889503 w 11269336"/>
              <a:gd name="connsiteY193" fmla="*/ 2104443 h 2323145"/>
              <a:gd name="connsiteX194" fmla="*/ 2884480 w 11269336"/>
              <a:gd name="connsiteY194" fmla="*/ 2102626 h 2323145"/>
              <a:gd name="connsiteX195" fmla="*/ 2882689 w 11269336"/>
              <a:gd name="connsiteY195" fmla="*/ 2099228 h 2323145"/>
              <a:gd name="connsiteX196" fmla="*/ 2881291 w 11269336"/>
              <a:gd name="connsiteY196" fmla="*/ 2099618 h 2323145"/>
              <a:gd name="connsiteX197" fmla="*/ 2853979 w 11269336"/>
              <a:gd name="connsiteY197" fmla="*/ 2090388 h 2323145"/>
              <a:gd name="connsiteX198" fmla="*/ 2791790 w 11269336"/>
              <a:gd name="connsiteY198" fmla="*/ 2080332 h 2323145"/>
              <a:gd name="connsiteX199" fmla="*/ 2755844 w 11269336"/>
              <a:gd name="connsiteY199" fmla="*/ 2078874 h 2323145"/>
              <a:gd name="connsiteX200" fmla="*/ 2657742 w 11269336"/>
              <a:gd name="connsiteY200" fmla="*/ 2070179 h 2323145"/>
              <a:gd name="connsiteX201" fmla="*/ 2559549 w 11269336"/>
              <a:gd name="connsiteY201" fmla="*/ 2057873 h 2323145"/>
              <a:gd name="connsiteX202" fmla="*/ 2512054 w 11269336"/>
              <a:gd name="connsiteY202" fmla="*/ 2031671 h 2323145"/>
              <a:gd name="connsiteX203" fmla="*/ 2506437 w 11269336"/>
              <a:gd name="connsiteY203" fmla="*/ 2030918 h 2323145"/>
              <a:gd name="connsiteX204" fmla="*/ 2491752 w 11269336"/>
              <a:gd name="connsiteY204" fmla="*/ 2033906 h 2323145"/>
              <a:gd name="connsiteX205" fmla="*/ 2486338 w 11269336"/>
              <a:gd name="connsiteY205" fmla="*/ 2035862 h 2323145"/>
              <a:gd name="connsiteX206" fmla="*/ 2478186 w 11269336"/>
              <a:gd name="connsiteY206" fmla="*/ 2036953 h 2323145"/>
              <a:gd name="connsiteX207" fmla="*/ 2477950 w 11269336"/>
              <a:gd name="connsiteY207" fmla="*/ 2036715 h 2323145"/>
              <a:gd name="connsiteX208" fmla="*/ 2470381 w 11269336"/>
              <a:gd name="connsiteY208" fmla="*/ 2038256 h 2323145"/>
              <a:gd name="connsiteX209" fmla="*/ 2433781 w 11269336"/>
              <a:gd name="connsiteY209" fmla="*/ 2049140 h 2323145"/>
              <a:gd name="connsiteX210" fmla="*/ 2381172 w 11269336"/>
              <a:gd name="connsiteY210" fmla="*/ 2030645 h 2323145"/>
              <a:gd name="connsiteX211" fmla="*/ 2360198 w 11269336"/>
              <a:gd name="connsiteY211" fmla="*/ 2029059 h 2323145"/>
              <a:gd name="connsiteX212" fmla="*/ 2348815 w 11269336"/>
              <a:gd name="connsiteY212" fmla="*/ 2026798 h 2323145"/>
              <a:gd name="connsiteX213" fmla="*/ 2347988 w 11269336"/>
              <a:gd name="connsiteY213" fmla="*/ 2025745 h 2323145"/>
              <a:gd name="connsiteX214" fmla="*/ 2312920 w 11269336"/>
              <a:gd name="connsiteY214" fmla="*/ 2036311 h 2323145"/>
              <a:gd name="connsiteX215" fmla="*/ 2307986 w 11269336"/>
              <a:gd name="connsiteY215" fmla="*/ 2035583 h 2323145"/>
              <a:gd name="connsiteX216" fmla="*/ 2285481 w 11269336"/>
              <a:gd name="connsiteY216" fmla="*/ 2045197 h 2323145"/>
              <a:gd name="connsiteX217" fmla="*/ 2273666 w 11269336"/>
              <a:gd name="connsiteY217" fmla="*/ 2048710 h 2323145"/>
              <a:gd name="connsiteX218" fmla="*/ 2270719 w 11269336"/>
              <a:gd name="connsiteY218" fmla="*/ 2052702 h 2323145"/>
              <a:gd name="connsiteX219" fmla="*/ 2253080 w 11269336"/>
              <a:gd name="connsiteY219" fmla="*/ 2056363 h 2323145"/>
              <a:gd name="connsiteX220" fmla="*/ 2250906 w 11269336"/>
              <a:gd name="connsiteY220" fmla="*/ 2055654 h 2323145"/>
              <a:gd name="connsiteX221" fmla="*/ 2236905 w 11269336"/>
              <a:gd name="connsiteY221" fmla="*/ 2062882 h 2323145"/>
              <a:gd name="connsiteX222" fmla="*/ 2225830 w 11269336"/>
              <a:gd name="connsiteY222" fmla="*/ 2074027 h 2323145"/>
              <a:gd name="connsiteX223" fmla="*/ 2073776 w 11269336"/>
              <a:gd name="connsiteY223" fmla="*/ 2089244 h 2323145"/>
              <a:gd name="connsiteX224" fmla="*/ 1948256 w 11269336"/>
              <a:gd name="connsiteY224" fmla="*/ 2146616 h 2323145"/>
              <a:gd name="connsiteX225" fmla="*/ 1865582 w 11269336"/>
              <a:gd name="connsiteY225" fmla="*/ 2153738 h 2323145"/>
              <a:gd name="connsiteX226" fmla="*/ 1835210 w 11269336"/>
              <a:gd name="connsiteY226" fmla="*/ 2134244 h 2323145"/>
              <a:gd name="connsiteX227" fmla="*/ 1632661 w 11269336"/>
              <a:gd name="connsiteY227" fmla="*/ 2173882 h 2323145"/>
              <a:gd name="connsiteX228" fmla="*/ 1579590 w 11269336"/>
              <a:gd name="connsiteY228" fmla="*/ 2173680 h 2323145"/>
              <a:gd name="connsiteX229" fmla="*/ 1535601 w 11269336"/>
              <a:gd name="connsiteY229" fmla="*/ 2194590 h 2323145"/>
              <a:gd name="connsiteX230" fmla="*/ 1515594 w 11269336"/>
              <a:gd name="connsiteY230" fmla="*/ 2189622 h 2323145"/>
              <a:gd name="connsiteX231" fmla="*/ 1512113 w 11269336"/>
              <a:gd name="connsiteY231" fmla="*/ 2188534 h 2323145"/>
              <a:gd name="connsiteX232" fmla="*/ 1498838 w 11269336"/>
              <a:gd name="connsiteY232" fmla="*/ 2189213 h 2323145"/>
              <a:gd name="connsiteX233" fmla="*/ 1494279 w 11269336"/>
              <a:gd name="connsiteY233" fmla="*/ 2183112 h 2323145"/>
              <a:gd name="connsiteX234" fmla="*/ 1473714 w 11269336"/>
              <a:gd name="connsiteY234" fmla="*/ 2179625 h 2323145"/>
              <a:gd name="connsiteX235" fmla="*/ 1449503 w 11269336"/>
              <a:gd name="connsiteY235" fmla="*/ 2182633 h 2323145"/>
              <a:gd name="connsiteX236" fmla="*/ 1266687 w 11269336"/>
              <a:gd name="connsiteY236" fmla="*/ 2212688 h 2323145"/>
              <a:gd name="connsiteX237" fmla="*/ 1239614 w 11269336"/>
              <a:gd name="connsiteY237" fmla="*/ 2209727 h 2323145"/>
              <a:gd name="connsiteX238" fmla="*/ 1202436 w 11269336"/>
              <a:gd name="connsiteY238" fmla="*/ 2209817 h 2323145"/>
              <a:gd name="connsiteX239" fmla="*/ 1136097 w 11269336"/>
              <a:gd name="connsiteY239" fmla="*/ 2205112 h 2323145"/>
              <a:gd name="connsiteX240" fmla="*/ 988232 w 11269336"/>
              <a:gd name="connsiteY240" fmla="*/ 2235635 h 2323145"/>
              <a:gd name="connsiteX241" fmla="*/ 981959 w 11269336"/>
              <a:gd name="connsiteY241" fmla="*/ 2231607 h 2323145"/>
              <a:gd name="connsiteX242" fmla="*/ 938600 w 11269336"/>
              <a:gd name="connsiteY242" fmla="*/ 2238113 h 2323145"/>
              <a:gd name="connsiteX243" fmla="*/ 791788 w 11269336"/>
              <a:gd name="connsiteY243" fmla="*/ 2293224 h 2323145"/>
              <a:gd name="connsiteX244" fmla="*/ 706914 w 11269336"/>
              <a:gd name="connsiteY244" fmla="*/ 2305046 h 2323145"/>
              <a:gd name="connsiteX245" fmla="*/ 675971 w 11269336"/>
              <a:gd name="connsiteY245" fmla="*/ 2304030 h 2323145"/>
              <a:gd name="connsiteX246" fmla="*/ 624180 w 11269336"/>
              <a:gd name="connsiteY246" fmla="*/ 2302650 h 2323145"/>
              <a:gd name="connsiteX247" fmla="*/ 583453 w 11269336"/>
              <a:gd name="connsiteY247" fmla="*/ 2288788 h 2323145"/>
              <a:gd name="connsiteX248" fmla="*/ 540946 w 11269336"/>
              <a:gd name="connsiteY248" fmla="*/ 2292721 h 2323145"/>
              <a:gd name="connsiteX249" fmla="*/ 533680 w 11269336"/>
              <a:gd name="connsiteY249" fmla="*/ 2310233 h 2323145"/>
              <a:gd name="connsiteX250" fmla="*/ 487366 w 11269336"/>
              <a:gd name="connsiteY250" fmla="*/ 2309053 h 2323145"/>
              <a:gd name="connsiteX251" fmla="*/ 416820 w 11269336"/>
              <a:gd name="connsiteY251" fmla="*/ 2305443 h 2323145"/>
              <a:gd name="connsiteX252" fmla="*/ 376805 w 11269336"/>
              <a:gd name="connsiteY252" fmla="*/ 2307647 h 2323145"/>
              <a:gd name="connsiteX253" fmla="*/ 266777 w 11269336"/>
              <a:gd name="connsiteY253" fmla="*/ 2309012 h 2323145"/>
              <a:gd name="connsiteX254" fmla="*/ 156013 w 11269336"/>
              <a:gd name="connsiteY254" fmla="*/ 2306832 h 2323145"/>
              <a:gd name="connsiteX255" fmla="*/ 87258 w 11269336"/>
              <a:gd name="connsiteY255" fmla="*/ 2285511 h 2323145"/>
              <a:gd name="connsiteX256" fmla="*/ 23798 w 11269336"/>
              <a:gd name="connsiteY256" fmla="*/ 2281822 h 2323145"/>
              <a:gd name="connsiteX257" fmla="*/ 0 w 11269336"/>
              <a:gd name="connsiteY257" fmla="*/ 2285369 h 2323145"/>
              <a:gd name="connsiteX258" fmla="*/ 0 w 11269336"/>
              <a:gd name="connsiteY25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66646 w 11269336"/>
              <a:gd name="connsiteY149" fmla="*/ 2198564 h 2323145"/>
              <a:gd name="connsiteX150" fmla="*/ 4354009 w 11269336"/>
              <a:gd name="connsiteY150" fmla="*/ 2204984 h 2323145"/>
              <a:gd name="connsiteX151" fmla="*/ 4348284 w 11269336"/>
              <a:gd name="connsiteY151" fmla="*/ 2205270 h 2323145"/>
              <a:gd name="connsiteX152" fmla="*/ 4333906 w 11269336"/>
              <a:gd name="connsiteY152" fmla="*/ 2205251 h 2323145"/>
              <a:gd name="connsiteX153" fmla="*/ 4308819 w 11269336"/>
              <a:gd name="connsiteY153" fmla="*/ 2203822 h 2323145"/>
              <a:gd name="connsiteX154" fmla="*/ 4301210 w 11269336"/>
              <a:gd name="connsiteY154" fmla="*/ 2204456 h 2323145"/>
              <a:gd name="connsiteX155" fmla="*/ 4283095 w 11269336"/>
              <a:gd name="connsiteY155" fmla="*/ 2198177 h 2323145"/>
              <a:gd name="connsiteX156" fmla="*/ 4250119 w 11269336"/>
              <a:gd name="connsiteY156" fmla="*/ 2196342 h 2323145"/>
              <a:gd name="connsiteX157" fmla="*/ 4189203 w 11269336"/>
              <a:gd name="connsiteY157" fmla="*/ 2178994 h 2323145"/>
              <a:gd name="connsiteX158" fmla="*/ 4154035 w 11269336"/>
              <a:gd name="connsiteY158" fmla="*/ 2171950 h 2323145"/>
              <a:gd name="connsiteX159" fmla="*/ 4129569 w 11269336"/>
              <a:gd name="connsiteY159" fmla="*/ 2163850 h 2323145"/>
              <a:gd name="connsiteX160" fmla="*/ 4061250 w 11269336"/>
              <a:gd name="connsiteY160" fmla="*/ 2159236 h 2323145"/>
              <a:gd name="connsiteX161" fmla="*/ 3945480 w 11269336"/>
              <a:gd name="connsiteY161" fmla="*/ 2158279 h 2323145"/>
              <a:gd name="connsiteX162" fmla="*/ 3921468 w 11269336"/>
              <a:gd name="connsiteY162" fmla="*/ 2156588 h 2323145"/>
              <a:gd name="connsiteX163" fmla="*/ 3903348 w 11269336"/>
              <a:gd name="connsiteY163" fmla="*/ 2149220 h 2323145"/>
              <a:gd name="connsiteX164" fmla="*/ 3901342 w 11269336"/>
              <a:gd name="connsiteY164" fmla="*/ 2142355 h 2323145"/>
              <a:gd name="connsiteX165" fmla="*/ 3888539 w 11269336"/>
              <a:gd name="connsiteY165" fmla="*/ 2140476 h 2323145"/>
              <a:gd name="connsiteX166" fmla="*/ 3885662 w 11269336"/>
              <a:gd name="connsiteY166" fmla="*/ 2138740 h 2323145"/>
              <a:gd name="connsiteX167" fmla="*/ 3868627 w 11269336"/>
              <a:gd name="connsiteY167" fmla="*/ 2130023 h 2323145"/>
              <a:gd name="connsiteX168" fmla="*/ 3819177 w 11269336"/>
              <a:gd name="connsiteY168" fmla="*/ 2142111 h 2323145"/>
              <a:gd name="connsiteX169" fmla="*/ 3769100 w 11269336"/>
              <a:gd name="connsiteY169" fmla="*/ 2131731 h 2323145"/>
              <a:gd name="connsiteX170" fmla="*/ 3562752 w 11269336"/>
              <a:gd name="connsiteY170" fmla="*/ 2131785 h 2323145"/>
              <a:gd name="connsiteX171" fmla="*/ 3541402 w 11269336"/>
              <a:gd name="connsiteY171" fmla="*/ 2106821 h 2323145"/>
              <a:gd name="connsiteX172" fmla="*/ 3365341 w 11269336"/>
              <a:gd name="connsiteY172" fmla="*/ 2077638 h 2323145"/>
              <a:gd name="connsiteX173" fmla="*/ 3170922 w 11269336"/>
              <a:gd name="connsiteY173" fmla="*/ 2115957 h 2323145"/>
              <a:gd name="connsiteX174" fmla="*/ 3156256 w 11269336"/>
              <a:gd name="connsiteY174" fmla="*/ 2124773 h 2323145"/>
              <a:gd name="connsiteX175" fmla="*/ 3140298 w 11269336"/>
              <a:gd name="connsiteY175" fmla="*/ 2129182 h 2323145"/>
              <a:gd name="connsiteX176" fmla="*/ 3138514 w 11269336"/>
              <a:gd name="connsiteY176" fmla="*/ 2128069 h 2323145"/>
              <a:gd name="connsiteX177" fmla="*/ 3120467 w 11269336"/>
              <a:gd name="connsiteY177" fmla="*/ 2128281 h 2323145"/>
              <a:gd name="connsiteX178" fmla="*/ 3116175 w 11269336"/>
              <a:gd name="connsiteY178" fmla="*/ 2131633 h 2323145"/>
              <a:gd name="connsiteX179" fmla="*/ 3103685 w 11269336"/>
              <a:gd name="connsiteY179" fmla="*/ 2132814 h 2323145"/>
              <a:gd name="connsiteX180" fmla="*/ 3078794 w 11269336"/>
              <a:gd name="connsiteY180" fmla="*/ 2137935 h 2323145"/>
              <a:gd name="connsiteX181" fmla="*/ 3074407 w 11269336"/>
              <a:gd name="connsiteY181" fmla="*/ 2136274 h 2323145"/>
              <a:gd name="connsiteX182" fmla="*/ 3037285 w 11269336"/>
              <a:gd name="connsiteY182" fmla="*/ 2139919 h 2323145"/>
              <a:gd name="connsiteX183" fmla="*/ 3036901 w 11269336"/>
              <a:gd name="connsiteY183" fmla="*/ 2138726 h 2323145"/>
              <a:gd name="connsiteX184" fmla="*/ 3026996 w 11269336"/>
              <a:gd name="connsiteY184" fmla="*/ 2134322 h 2323145"/>
              <a:gd name="connsiteX185" fmla="*/ 3007772 w 11269336"/>
              <a:gd name="connsiteY185" fmla="*/ 2128742 h 2323145"/>
              <a:gd name="connsiteX186" fmla="*/ 2965030 w 11269336"/>
              <a:gd name="connsiteY186" fmla="*/ 2100494 h 2323145"/>
              <a:gd name="connsiteX187" fmla="*/ 2926342 w 11269336"/>
              <a:gd name="connsiteY187" fmla="*/ 2104155 h 2323145"/>
              <a:gd name="connsiteX188" fmla="*/ 2918608 w 11269336"/>
              <a:gd name="connsiteY188" fmla="*/ 2104215 h 2323145"/>
              <a:gd name="connsiteX189" fmla="*/ 2918475 w 11269336"/>
              <a:gd name="connsiteY189" fmla="*/ 2103937 h 2323145"/>
              <a:gd name="connsiteX190" fmla="*/ 2910360 w 11269336"/>
              <a:gd name="connsiteY190" fmla="*/ 2103444 h 2323145"/>
              <a:gd name="connsiteX191" fmla="*/ 2904507 w 11269336"/>
              <a:gd name="connsiteY191" fmla="*/ 2104326 h 2323145"/>
              <a:gd name="connsiteX192" fmla="*/ 2889503 w 11269336"/>
              <a:gd name="connsiteY192" fmla="*/ 2104443 h 2323145"/>
              <a:gd name="connsiteX193" fmla="*/ 2884480 w 11269336"/>
              <a:gd name="connsiteY193" fmla="*/ 2102626 h 2323145"/>
              <a:gd name="connsiteX194" fmla="*/ 2882689 w 11269336"/>
              <a:gd name="connsiteY194" fmla="*/ 2099228 h 2323145"/>
              <a:gd name="connsiteX195" fmla="*/ 2881291 w 11269336"/>
              <a:gd name="connsiteY195" fmla="*/ 2099618 h 2323145"/>
              <a:gd name="connsiteX196" fmla="*/ 2853979 w 11269336"/>
              <a:gd name="connsiteY196" fmla="*/ 2090388 h 2323145"/>
              <a:gd name="connsiteX197" fmla="*/ 2791790 w 11269336"/>
              <a:gd name="connsiteY197" fmla="*/ 2080332 h 2323145"/>
              <a:gd name="connsiteX198" fmla="*/ 2755844 w 11269336"/>
              <a:gd name="connsiteY198" fmla="*/ 2078874 h 2323145"/>
              <a:gd name="connsiteX199" fmla="*/ 2657742 w 11269336"/>
              <a:gd name="connsiteY199" fmla="*/ 2070179 h 2323145"/>
              <a:gd name="connsiteX200" fmla="*/ 2559549 w 11269336"/>
              <a:gd name="connsiteY200" fmla="*/ 2057873 h 2323145"/>
              <a:gd name="connsiteX201" fmla="*/ 2512054 w 11269336"/>
              <a:gd name="connsiteY201" fmla="*/ 2031671 h 2323145"/>
              <a:gd name="connsiteX202" fmla="*/ 2506437 w 11269336"/>
              <a:gd name="connsiteY202" fmla="*/ 2030918 h 2323145"/>
              <a:gd name="connsiteX203" fmla="*/ 2491752 w 11269336"/>
              <a:gd name="connsiteY203" fmla="*/ 2033906 h 2323145"/>
              <a:gd name="connsiteX204" fmla="*/ 2486338 w 11269336"/>
              <a:gd name="connsiteY204" fmla="*/ 2035862 h 2323145"/>
              <a:gd name="connsiteX205" fmla="*/ 2478186 w 11269336"/>
              <a:gd name="connsiteY205" fmla="*/ 2036953 h 2323145"/>
              <a:gd name="connsiteX206" fmla="*/ 2477950 w 11269336"/>
              <a:gd name="connsiteY206" fmla="*/ 2036715 h 2323145"/>
              <a:gd name="connsiteX207" fmla="*/ 2470381 w 11269336"/>
              <a:gd name="connsiteY207" fmla="*/ 2038256 h 2323145"/>
              <a:gd name="connsiteX208" fmla="*/ 2433781 w 11269336"/>
              <a:gd name="connsiteY208" fmla="*/ 2049140 h 2323145"/>
              <a:gd name="connsiteX209" fmla="*/ 2381172 w 11269336"/>
              <a:gd name="connsiteY209" fmla="*/ 2030645 h 2323145"/>
              <a:gd name="connsiteX210" fmla="*/ 2360198 w 11269336"/>
              <a:gd name="connsiteY210" fmla="*/ 2029059 h 2323145"/>
              <a:gd name="connsiteX211" fmla="*/ 2348815 w 11269336"/>
              <a:gd name="connsiteY211" fmla="*/ 2026798 h 2323145"/>
              <a:gd name="connsiteX212" fmla="*/ 2347988 w 11269336"/>
              <a:gd name="connsiteY212" fmla="*/ 2025745 h 2323145"/>
              <a:gd name="connsiteX213" fmla="*/ 2312920 w 11269336"/>
              <a:gd name="connsiteY213" fmla="*/ 2036311 h 2323145"/>
              <a:gd name="connsiteX214" fmla="*/ 2307986 w 11269336"/>
              <a:gd name="connsiteY214" fmla="*/ 2035583 h 2323145"/>
              <a:gd name="connsiteX215" fmla="*/ 2285481 w 11269336"/>
              <a:gd name="connsiteY215" fmla="*/ 2045197 h 2323145"/>
              <a:gd name="connsiteX216" fmla="*/ 2273666 w 11269336"/>
              <a:gd name="connsiteY216" fmla="*/ 2048710 h 2323145"/>
              <a:gd name="connsiteX217" fmla="*/ 2270719 w 11269336"/>
              <a:gd name="connsiteY217" fmla="*/ 2052702 h 2323145"/>
              <a:gd name="connsiteX218" fmla="*/ 2253080 w 11269336"/>
              <a:gd name="connsiteY218" fmla="*/ 2056363 h 2323145"/>
              <a:gd name="connsiteX219" fmla="*/ 2250906 w 11269336"/>
              <a:gd name="connsiteY219" fmla="*/ 2055654 h 2323145"/>
              <a:gd name="connsiteX220" fmla="*/ 2236905 w 11269336"/>
              <a:gd name="connsiteY220" fmla="*/ 2062882 h 2323145"/>
              <a:gd name="connsiteX221" fmla="*/ 2225830 w 11269336"/>
              <a:gd name="connsiteY221" fmla="*/ 2074027 h 2323145"/>
              <a:gd name="connsiteX222" fmla="*/ 2073776 w 11269336"/>
              <a:gd name="connsiteY222" fmla="*/ 2089244 h 2323145"/>
              <a:gd name="connsiteX223" fmla="*/ 1948256 w 11269336"/>
              <a:gd name="connsiteY223" fmla="*/ 2146616 h 2323145"/>
              <a:gd name="connsiteX224" fmla="*/ 1865582 w 11269336"/>
              <a:gd name="connsiteY224" fmla="*/ 2153738 h 2323145"/>
              <a:gd name="connsiteX225" fmla="*/ 1835210 w 11269336"/>
              <a:gd name="connsiteY225" fmla="*/ 2134244 h 2323145"/>
              <a:gd name="connsiteX226" fmla="*/ 1632661 w 11269336"/>
              <a:gd name="connsiteY226" fmla="*/ 2173882 h 2323145"/>
              <a:gd name="connsiteX227" fmla="*/ 1579590 w 11269336"/>
              <a:gd name="connsiteY227" fmla="*/ 2173680 h 2323145"/>
              <a:gd name="connsiteX228" fmla="*/ 1535601 w 11269336"/>
              <a:gd name="connsiteY228" fmla="*/ 2194590 h 2323145"/>
              <a:gd name="connsiteX229" fmla="*/ 1515594 w 11269336"/>
              <a:gd name="connsiteY229" fmla="*/ 2189622 h 2323145"/>
              <a:gd name="connsiteX230" fmla="*/ 1512113 w 11269336"/>
              <a:gd name="connsiteY230" fmla="*/ 2188534 h 2323145"/>
              <a:gd name="connsiteX231" fmla="*/ 1498838 w 11269336"/>
              <a:gd name="connsiteY231" fmla="*/ 2189213 h 2323145"/>
              <a:gd name="connsiteX232" fmla="*/ 1494279 w 11269336"/>
              <a:gd name="connsiteY232" fmla="*/ 2183112 h 2323145"/>
              <a:gd name="connsiteX233" fmla="*/ 1473714 w 11269336"/>
              <a:gd name="connsiteY233" fmla="*/ 2179625 h 2323145"/>
              <a:gd name="connsiteX234" fmla="*/ 1449503 w 11269336"/>
              <a:gd name="connsiteY234" fmla="*/ 2182633 h 2323145"/>
              <a:gd name="connsiteX235" fmla="*/ 1266687 w 11269336"/>
              <a:gd name="connsiteY235" fmla="*/ 2212688 h 2323145"/>
              <a:gd name="connsiteX236" fmla="*/ 1239614 w 11269336"/>
              <a:gd name="connsiteY236" fmla="*/ 2209727 h 2323145"/>
              <a:gd name="connsiteX237" fmla="*/ 1202436 w 11269336"/>
              <a:gd name="connsiteY237" fmla="*/ 2209817 h 2323145"/>
              <a:gd name="connsiteX238" fmla="*/ 1136097 w 11269336"/>
              <a:gd name="connsiteY238" fmla="*/ 2205112 h 2323145"/>
              <a:gd name="connsiteX239" fmla="*/ 988232 w 11269336"/>
              <a:gd name="connsiteY239" fmla="*/ 2235635 h 2323145"/>
              <a:gd name="connsiteX240" fmla="*/ 981959 w 11269336"/>
              <a:gd name="connsiteY240" fmla="*/ 2231607 h 2323145"/>
              <a:gd name="connsiteX241" fmla="*/ 938600 w 11269336"/>
              <a:gd name="connsiteY241" fmla="*/ 2238113 h 2323145"/>
              <a:gd name="connsiteX242" fmla="*/ 791788 w 11269336"/>
              <a:gd name="connsiteY242" fmla="*/ 2293224 h 2323145"/>
              <a:gd name="connsiteX243" fmla="*/ 706914 w 11269336"/>
              <a:gd name="connsiteY243" fmla="*/ 2305046 h 2323145"/>
              <a:gd name="connsiteX244" fmla="*/ 675971 w 11269336"/>
              <a:gd name="connsiteY244" fmla="*/ 2304030 h 2323145"/>
              <a:gd name="connsiteX245" fmla="*/ 624180 w 11269336"/>
              <a:gd name="connsiteY245" fmla="*/ 2302650 h 2323145"/>
              <a:gd name="connsiteX246" fmla="*/ 583453 w 11269336"/>
              <a:gd name="connsiteY246" fmla="*/ 2288788 h 2323145"/>
              <a:gd name="connsiteX247" fmla="*/ 540946 w 11269336"/>
              <a:gd name="connsiteY247" fmla="*/ 2292721 h 2323145"/>
              <a:gd name="connsiteX248" fmla="*/ 533680 w 11269336"/>
              <a:gd name="connsiteY248" fmla="*/ 2310233 h 2323145"/>
              <a:gd name="connsiteX249" fmla="*/ 487366 w 11269336"/>
              <a:gd name="connsiteY249" fmla="*/ 2309053 h 2323145"/>
              <a:gd name="connsiteX250" fmla="*/ 416820 w 11269336"/>
              <a:gd name="connsiteY250" fmla="*/ 2305443 h 2323145"/>
              <a:gd name="connsiteX251" fmla="*/ 376805 w 11269336"/>
              <a:gd name="connsiteY251" fmla="*/ 2307647 h 2323145"/>
              <a:gd name="connsiteX252" fmla="*/ 266777 w 11269336"/>
              <a:gd name="connsiteY252" fmla="*/ 2309012 h 2323145"/>
              <a:gd name="connsiteX253" fmla="*/ 156013 w 11269336"/>
              <a:gd name="connsiteY253" fmla="*/ 2306832 h 2323145"/>
              <a:gd name="connsiteX254" fmla="*/ 87258 w 11269336"/>
              <a:gd name="connsiteY254" fmla="*/ 2285511 h 2323145"/>
              <a:gd name="connsiteX255" fmla="*/ 23798 w 11269336"/>
              <a:gd name="connsiteY255" fmla="*/ 2281822 h 2323145"/>
              <a:gd name="connsiteX256" fmla="*/ 0 w 11269336"/>
              <a:gd name="connsiteY256" fmla="*/ 2285369 h 2323145"/>
              <a:gd name="connsiteX257" fmla="*/ 0 w 11269336"/>
              <a:gd name="connsiteY25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05765 w 11269336"/>
              <a:gd name="connsiteY146" fmla="*/ 2199902 h 2323145"/>
              <a:gd name="connsiteX147" fmla="*/ 4401354 w 11269336"/>
              <a:gd name="connsiteY147" fmla="*/ 2194745 h 2323145"/>
              <a:gd name="connsiteX148" fmla="*/ 4366646 w 11269336"/>
              <a:gd name="connsiteY148" fmla="*/ 2198564 h 2323145"/>
              <a:gd name="connsiteX149" fmla="*/ 4354009 w 11269336"/>
              <a:gd name="connsiteY149" fmla="*/ 2204984 h 2323145"/>
              <a:gd name="connsiteX150" fmla="*/ 4348284 w 11269336"/>
              <a:gd name="connsiteY150" fmla="*/ 2205270 h 2323145"/>
              <a:gd name="connsiteX151" fmla="*/ 4333906 w 11269336"/>
              <a:gd name="connsiteY151" fmla="*/ 2205251 h 2323145"/>
              <a:gd name="connsiteX152" fmla="*/ 4308819 w 11269336"/>
              <a:gd name="connsiteY152" fmla="*/ 2203822 h 2323145"/>
              <a:gd name="connsiteX153" fmla="*/ 4301210 w 11269336"/>
              <a:gd name="connsiteY153" fmla="*/ 2204456 h 2323145"/>
              <a:gd name="connsiteX154" fmla="*/ 4283095 w 11269336"/>
              <a:gd name="connsiteY154" fmla="*/ 2198177 h 2323145"/>
              <a:gd name="connsiteX155" fmla="*/ 4250119 w 11269336"/>
              <a:gd name="connsiteY155" fmla="*/ 2196342 h 2323145"/>
              <a:gd name="connsiteX156" fmla="*/ 4189203 w 11269336"/>
              <a:gd name="connsiteY156" fmla="*/ 2178994 h 2323145"/>
              <a:gd name="connsiteX157" fmla="*/ 4154035 w 11269336"/>
              <a:gd name="connsiteY157" fmla="*/ 2171950 h 2323145"/>
              <a:gd name="connsiteX158" fmla="*/ 4129569 w 11269336"/>
              <a:gd name="connsiteY158" fmla="*/ 2163850 h 2323145"/>
              <a:gd name="connsiteX159" fmla="*/ 4061250 w 11269336"/>
              <a:gd name="connsiteY159" fmla="*/ 2159236 h 2323145"/>
              <a:gd name="connsiteX160" fmla="*/ 3945480 w 11269336"/>
              <a:gd name="connsiteY160" fmla="*/ 2158279 h 2323145"/>
              <a:gd name="connsiteX161" fmla="*/ 3921468 w 11269336"/>
              <a:gd name="connsiteY161" fmla="*/ 2156588 h 2323145"/>
              <a:gd name="connsiteX162" fmla="*/ 3903348 w 11269336"/>
              <a:gd name="connsiteY162" fmla="*/ 2149220 h 2323145"/>
              <a:gd name="connsiteX163" fmla="*/ 3901342 w 11269336"/>
              <a:gd name="connsiteY163" fmla="*/ 2142355 h 2323145"/>
              <a:gd name="connsiteX164" fmla="*/ 3888539 w 11269336"/>
              <a:gd name="connsiteY164" fmla="*/ 2140476 h 2323145"/>
              <a:gd name="connsiteX165" fmla="*/ 3885662 w 11269336"/>
              <a:gd name="connsiteY165" fmla="*/ 2138740 h 2323145"/>
              <a:gd name="connsiteX166" fmla="*/ 3868627 w 11269336"/>
              <a:gd name="connsiteY166" fmla="*/ 2130023 h 2323145"/>
              <a:gd name="connsiteX167" fmla="*/ 3819177 w 11269336"/>
              <a:gd name="connsiteY167" fmla="*/ 2142111 h 2323145"/>
              <a:gd name="connsiteX168" fmla="*/ 3769100 w 11269336"/>
              <a:gd name="connsiteY168" fmla="*/ 2131731 h 2323145"/>
              <a:gd name="connsiteX169" fmla="*/ 3562752 w 11269336"/>
              <a:gd name="connsiteY169" fmla="*/ 2131785 h 2323145"/>
              <a:gd name="connsiteX170" fmla="*/ 3541402 w 11269336"/>
              <a:gd name="connsiteY170" fmla="*/ 2106821 h 2323145"/>
              <a:gd name="connsiteX171" fmla="*/ 3365341 w 11269336"/>
              <a:gd name="connsiteY171" fmla="*/ 2077638 h 2323145"/>
              <a:gd name="connsiteX172" fmla="*/ 3170922 w 11269336"/>
              <a:gd name="connsiteY172" fmla="*/ 2115957 h 2323145"/>
              <a:gd name="connsiteX173" fmla="*/ 3156256 w 11269336"/>
              <a:gd name="connsiteY173" fmla="*/ 2124773 h 2323145"/>
              <a:gd name="connsiteX174" fmla="*/ 3140298 w 11269336"/>
              <a:gd name="connsiteY174" fmla="*/ 2129182 h 2323145"/>
              <a:gd name="connsiteX175" fmla="*/ 3138514 w 11269336"/>
              <a:gd name="connsiteY175" fmla="*/ 2128069 h 2323145"/>
              <a:gd name="connsiteX176" fmla="*/ 3120467 w 11269336"/>
              <a:gd name="connsiteY176" fmla="*/ 2128281 h 2323145"/>
              <a:gd name="connsiteX177" fmla="*/ 3116175 w 11269336"/>
              <a:gd name="connsiteY177" fmla="*/ 2131633 h 2323145"/>
              <a:gd name="connsiteX178" fmla="*/ 3103685 w 11269336"/>
              <a:gd name="connsiteY178" fmla="*/ 2132814 h 2323145"/>
              <a:gd name="connsiteX179" fmla="*/ 3078794 w 11269336"/>
              <a:gd name="connsiteY179" fmla="*/ 2137935 h 2323145"/>
              <a:gd name="connsiteX180" fmla="*/ 3074407 w 11269336"/>
              <a:gd name="connsiteY180" fmla="*/ 2136274 h 2323145"/>
              <a:gd name="connsiteX181" fmla="*/ 3037285 w 11269336"/>
              <a:gd name="connsiteY181" fmla="*/ 2139919 h 2323145"/>
              <a:gd name="connsiteX182" fmla="*/ 3036901 w 11269336"/>
              <a:gd name="connsiteY182" fmla="*/ 2138726 h 2323145"/>
              <a:gd name="connsiteX183" fmla="*/ 3026996 w 11269336"/>
              <a:gd name="connsiteY183" fmla="*/ 2134322 h 2323145"/>
              <a:gd name="connsiteX184" fmla="*/ 3007772 w 11269336"/>
              <a:gd name="connsiteY184" fmla="*/ 2128742 h 2323145"/>
              <a:gd name="connsiteX185" fmla="*/ 2965030 w 11269336"/>
              <a:gd name="connsiteY185" fmla="*/ 2100494 h 2323145"/>
              <a:gd name="connsiteX186" fmla="*/ 2926342 w 11269336"/>
              <a:gd name="connsiteY186" fmla="*/ 2104155 h 2323145"/>
              <a:gd name="connsiteX187" fmla="*/ 2918608 w 11269336"/>
              <a:gd name="connsiteY187" fmla="*/ 2104215 h 2323145"/>
              <a:gd name="connsiteX188" fmla="*/ 2918475 w 11269336"/>
              <a:gd name="connsiteY188" fmla="*/ 2103937 h 2323145"/>
              <a:gd name="connsiteX189" fmla="*/ 2910360 w 11269336"/>
              <a:gd name="connsiteY189" fmla="*/ 2103444 h 2323145"/>
              <a:gd name="connsiteX190" fmla="*/ 2904507 w 11269336"/>
              <a:gd name="connsiteY190" fmla="*/ 2104326 h 2323145"/>
              <a:gd name="connsiteX191" fmla="*/ 2889503 w 11269336"/>
              <a:gd name="connsiteY191" fmla="*/ 2104443 h 2323145"/>
              <a:gd name="connsiteX192" fmla="*/ 2884480 w 11269336"/>
              <a:gd name="connsiteY192" fmla="*/ 2102626 h 2323145"/>
              <a:gd name="connsiteX193" fmla="*/ 2882689 w 11269336"/>
              <a:gd name="connsiteY193" fmla="*/ 2099228 h 2323145"/>
              <a:gd name="connsiteX194" fmla="*/ 2881291 w 11269336"/>
              <a:gd name="connsiteY194" fmla="*/ 2099618 h 2323145"/>
              <a:gd name="connsiteX195" fmla="*/ 2853979 w 11269336"/>
              <a:gd name="connsiteY195" fmla="*/ 2090388 h 2323145"/>
              <a:gd name="connsiteX196" fmla="*/ 2791790 w 11269336"/>
              <a:gd name="connsiteY196" fmla="*/ 2080332 h 2323145"/>
              <a:gd name="connsiteX197" fmla="*/ 2755844 w 11269336"/>
              <a:gd name="connsiteY197" fmla="*/ 2078874 h 2323145"/>
              <a:gd name="connsiteX198" fmla="*/ 2657742 w 11269336"/>
              <a:gd name="connsiteY198" fmla="*/ 2070179 h 2323145"/>
              <a:gd name="connsiteX199" fmla="*/ 2559549 w 11269336"/>
              <a:gd name="connsiteY199" fmla="*/ 2057873 h 2323145"/>
              <a:gd name="connsiteX200" fmla="*/ 2512054 w 11269336"/>
              <a:gd name="connsiteY200" fmla="*/ 2031671 h 2323145"/>
              <a:gd name="connsiteX201" fmla="*/ 2506437 w 11269336"/>
              <a:gd name="connsiteY201" fmla="*/ 2030918 h 2323145"/>
              <a:gd name="connsiteX202" fmla="*/ 2491752 w 11269336"/>
              <a:gd name="connsiteY202" fmla="*/ 2033906 h 2323145"/>
              <a:gd name="connsiteX203" fmla="*/ 2486338 w 11269336"/>
              <a:gd name="connsiteY203" fmla="*/ 2035862 h 2323145"/>
              <a:gd name="connsiteX204" fmla="*/ 2478186 w 11269336"/>
              <a:gd name="connsiteY204" fmla="*/ 2036953 h 2323145"/>
              <a:gd name="connsiteX205" fmla="*/ 2477950 w 11269336"/>
              <a:gd name="connsiteY205" fmla="*/ 2036715 h 2323145"/>
              <a:gd name="connsiteX206" fmla="*/ 2470381 w 11269336"/>
              <a:gd name="connsiteY206" fmla="*/ 2038256 h 2323145"/>
              <a:gd name="connsiteX207" fmla="*/ 2433781 w 11269336"/>
              <a:gd name="connsiteY207" fmla="*/ 2049140 h 2323145"/>
              <a:gd name="connsiteX208" fmla="*/ 2381172 w 11269336"/>
              <a:gd name="connsiteY208" fmla="*/ 2030645 h 2323145"/>
              <a:gd name="connsiteX209" fmla="*/ 2360198 w 11269336"/>
              <a:gd name="connsiteY209" fmla="*/ 2029059 h 2323145"/>
              <a:gd name="connsiteX210" fmla="*/ 2348815 w 11269336"/>
              <a:gd name="connsiteY210" fmla="*/ 2026798 h 2323145"/>
              <a:gd name="connsiteX211" fmla="*/ 2347988 w 11269336"/>
              <a:gd name="connsiteY211" fmla="*/ 2025745 h 2323145"/>
              <a:gd name="connsiteX212" fmla="*/ 2312920 w 11269336"/>
              <a:gd name="connsiteY212" fmla="*/ 2036311 h 2323145"/>
              <a:gd name="connsiteX213" fmla="*/ 2307986 w 11269336"/>
              <a:gd name="connsiteY213" fmla="*/ 2035583 h 2323145"/>
              <a:gd name="connsiteX214" fmla="*/ 2285481 w 11269336"/>
              <a:gd name="connsiteY214" fmla="*/ 2045197 h 2323145"/>
              <a:gd name="connsiteX215" fmla="*/ 2273666 w 11269336"/>
              <a:gd name="connsiteY215" fmla="*/ 2048710 h 2323145"/>
              <a:gd name="connsiteX216" fmla="*/ 2270719 w 11269336"/>
              <a:gd name="connsiteY216" fmla="*/ 2052702 h 2323145"/>
              <a:gd name="connsiteX217" fmla="*/ 2253080 w 11269336"/>
              <a:gd name="connsiteY217" fmla="*/ 2056363 h 2323145"/>
              <a:gd name="connsiteX218" fmla="*/ 2250906 w 11269336"/>
              <a:gd name="connsiteY218" fmla="*/ 2055654 h 2323145"/>
              <a:gd name="connsiteX219" fmla="*/ 2236905 w 11269336"/>
              <a:gd name="connsiteY219" fmla="*/ 2062882 h 2323145"/>
              <a:gd name="connsiteX220" fmla="*/ 2225830 w 11269336"/>
              <a:gd name="connsiteY220" fmla="*/ 2074027 h 2323145"/>
              <a:gd name="connsiteX221" fmla="*/ 2073776 w 11269336"/>
              <a:gd name="connsiteY221" fmla="*/ 2089244 h 2323145"/>
              <a:gd name="connsiteX222" fmla="*/ 1948256 w 11269336"/>
              <a:gd name="connsiteY222" fmla="*/ 2146616 h 2323145"/>
              <a:gd name="connsiteX223" fmla="*/ 1865582 w 11269336"/>
              <a:gd name="connsiteY223" fmla="*/ 2153738 h 2323145"/>
              <a:gd name="connsiteX224" fmla="*/ 1835210 w 11269336"/>
              <a:gd name="connsiteY224" fmla="*/ 2134244 h 2323145"/>
              <a:gd name="connsiteX225" fmla="*/ 1632661 w 11269336"/>
              <a:gd name="connsiteY225" fmla="*/ 2173882 h 2323145"/>
              <a:gd name="connsiteX226" fmla="*/ 1579590 w 11269336"/>
              <a:gd name="connsiteY226" fmla="*/ 2173680 h 2323145"/>
              <a:gd name="connsiteX227" fmla="*/ 1535601 w 11269336"/>
              <a:gd name="connsiteY227" fmla="*/ 2194590 h 2323145"/>
              <a:gd name="connsiteX228" fmla="*/ 1515594 w 11269336"/>
              <a:gd name="connsiteY228" fmla="*/ 2189622 h 2323145"/>
              <a:gd name="connsiteX229" fmla="*/ 1512113 w 11269336"/>
              <a:gd name="connsiteY229" fmla="*/ 2188534 h 2323145"/>
              <a:gd name="connsiteX230" fmla="*/ 1498838 w 11269336"/>
              <a:gd name="connsiteY230" fmla="*/ 2189213 h 2323145"/>
              <a:gd name="connsiteX231" fmla="*/ 1494279 w 11269336"/>
              <a:gd name="connsiteY231" fmla="*/ 2183112 h 2323145"/>
              <a:gd name="connsiteX232" fmla="*/ 1473714 w 11269336"/>
              <a:gd name="connsiteY232" fmla="*/ 2179625 h 2323145"/>
              <a:gd name="connsiteX233" fmla="*/ 1449503 w 11269336"/>
              <a:gd name="connsiteY233" fmla="*/ 2182633 h 2323145"/>
              <a:gd name="connsiteX234" fmla="*/ 1266687 w 11269336"/>
              <a:gd name="connsiteY234" fmla="*/ 2212688 h 2323145"/>
              <a:gd name="connsiteX235" fmla="*/ 1239614 w 11269336"/>
              <a:gd name="connsiteY235" fmla="*/ 2209727 h 2323145"/>
              <a:gd name="connsiteX236" fmla="*/ 1202436 w 11269336"/>
              <a:gd name="connsiteY236" fmla="*/ 2209817 h 2323145"/>
              <a:gd name="connsiteX237" fmla="*/ 1136097 w 11269336"/>
              <a:gd name="connsiteY237" fmla="*/ 2205112 h 2323145"/>
              <a:gd name="connsiteX238" fmla="*/ 988232 w 11269336"/>
              <a:gd name="connsiteY238" fmla="*/ 2235635 h 2323145"/>
              <a:gd name="connsiteX239" fmla="*/ 981959 w 11269336"/>
              <a:gd name="connsiteY239" fmla="*/ 2231607 h 2323145"/>
              <a:gd name="connsiteX240" fmla="*/ 938600 w 11269336"/>
              <a:gd name="connsiteY240" fmla="*/ 2238113 h 2323145"/>
              <a:gd name="connsiteX241" fmla="*/ 791788 w 11269336"/>
              <a:gd name="connsiteY241" fmla="*/ 2293224 h 2323145"/>
              <a:gd name="connsiteX242" fmla="*/ 706914 w 11269336"/>
              <a:gd name="connsiteY242" fmla="*/ 2305046 h 2323145"/>
              <a:gd name="connsiteX243" fmla="*/ 675971 w 11269336"/>
              <a:gd name="connsiteY243" fmla="*/ 2304030 h 2323145"/>
              <a:gd name="connsiteX244" fmla="*/ 624180 w 11269336"/>
              <a:gd name="connsiteY244" fmla="*/ 2302650 h 2323145"/>
              <a:gd name="connsiteX245" fmla="*/ 583453 w 11269336"/>
              <a:gd name="connsiteY245" fmla="*/ 2288788 h 2323145"/>
              <a:gd name="connsiteX246" fmla="*/ 540946 w 11269336"/>
              <a:gd name="connsiteY246" fmla="*/ 2292721 h 2323145"/>
              <a:gd name="connsiteX247" fmla="*/ 533680 w 11269336"/>
              <a:gd name="connsiteY247" fmla="*/ 2310233 h 2323145"/>
              <a:gd name="connsiteX248" fmla="*/ 487366 w 11269336"/>
              <a:gd name="connsiteY248" fmla="*/ 2309053 h 2323145"/>
              <a:gd name="connsiteX249" fmla="*/ 416820 w 11269336"/>
              <a:gd name="connsiteY249" fmla="*/ 2305443 h 2323145"/>
              <a:gd name="connsiteX250" fmla="*/ 376805 w 11269336"/>
              <a:gd name="connsiteY250" fmla="*/ 2307647 h 2323145"/>
              <a:gd name="connsiteX251" fmla="*/ 266777 w 11269336"/>
              <a:gd name="connsiteY251" fmla="*/ 2309012 h 2323145"/>
              <a:gd name="connsiteX252" fmla="*/ 156013 w 11269336"/>
              <a:gd name="connsiteY252" fmla="*/ 2306832 h 2323145"/>
              <a:gd name="connsiteX253" fmla="*/ 87258 w 11269336"/>
              <a:gd name="connsiteY253" fmla="*/ 2285511 h 2323145"/>
              <a:gd name="connsiteX254" fmla="*/ 23798 w 11269336"/>
              <a:gd name="connsiteY254" fmla="*/ 2281822 h 2323145"/>
              <a:gd name="connsiteX255" fmla="*/ 0 w 11269336"/>
              <a:gd name="connsiteY255" fmla="*/ 2285369 h 2323145"/>
              <a:gd name="connsiteX256" fmla="*/ 0 w 11269336"/>
              <a:gd name="connsiteY25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05765 w 11269336"/>
              <a:gd name="connsiteY145" fmla="*/ 2199902 h 2323145"/>
              <a:gd name="connsiteX146" fmla="*/ 4401354 w 11269336"/>
              <a:gd name="connsiteY146" fmla="*/ 2194745 h 2323145"/>
              <a:gd name="connsiteX147" fmla="*/ 4366646 w 11269336"/>
              <a:gd name="connsiteY147" fmla="*/ 2198564 h 2323145"/>
              <a:gd name="connsiteX148" fmla="*/ 4354009 w 11269336"/>
              <a:gd name="connsiteY148" fmla="*/ 2204984 h 2323145"/>
              <a:gd name="connsiteX149" fmla="*/ 4348284 w 11269336"/>
              <a:gd name="connsiteY149" fmla="*/ 2205270 h 2323145"/>
              <a:gd name="connsiteX150" fmla="*/ 4333906 w 11269336"/>
              <a:gd name="connsiteY150" fmla="*/ 2205251 h 2323145"/>
              <a:gd name="connsiteX151" fmla="*/ 4308819 w 11269336"/>
              <a:gd name="connsiteY151" fmla="*/ 2203822 h 2323145"/>
              <a:gd name="connsiteX152" fmla="*/ 4301210 w 11269336"/>
              <a:gd name="connsiteY152" fmla="*/ 2204456 h 2323145"/>
              <a:gd name="connsiteX153" fmla="*/ 4283095 w 11269336"/>
              <a:gd name="connsiteY153" fmla="*/ 2198177 h 2323145"/>
              <a:gd name="connsiteX154" fmla="*/ 4250119 w 11269336"/>
              <a:gd name="connsiteY154" fmla="*/ 2196342 h 2323145"/>
              <a:gd name="connsiteX155" fmla="*/ 4189203 w 11269336"/>
              <a:gd name="connsiteY155" fmla="*/ 2178994 h 2323145"/>
              <a:gd name="connsiteX156" fmla="*/ 4154035 w 11269336"/>
              <a:gd name="connsiteY156" fmla="*/ 2171950 h 2323145"/>
              <a:gd name="connsiteX157" fmla="*/ 4129569 w 11269336"/>
              <a:gd name="connsiteY157" fmla="*/ 2163850 h 2323145"/>
              <a:gd name="connsiteX158" fmla="*/ 4061250 w 11269336"/>
              <a:gd name="connsiteY158" fmla="*/ 2159236 h 2323145"/>
              <a:gd name="connsiteX159" fmla="*/ 3945480 w 11269336"/>
              <a:gd name="connsiteY159" fmla="*/ 2158279 h 2323145"/>
              <a:gd name="connsiteX160" fmla="*/ 3921468 w 11269336"/>
              <a:gd name="connsiteY160" fmla="*/ 2156588 h 2323145"/>
              <a:gd name="connsiteX161" fmla="*/ 3903348 w 11269336"/>
              <a:gd name="connsiteY161" fmla="*/ 2149220 h 2323145"/>
              <a:gd name="connsiteX162" fmla="*/ 3901342 w 11269336"/>
              <a:gd name="connsiteY162" fmla="*/ 2142355 h 2323145"/>
              <a:gd name="connsiteX163" fmla="*/ 3888539 w 11269336"/>
              <a:gd name="connsiteY163" fmla="*/ 2140476 h 2323145"/>
              <a:gd name="connsiteX164" fmla="*/ 3885662 w 11269336"/>
              <a:gd name="connsiteY164" fmla="*/ 2138740 h 2323145"/>
              <a:gd name="connsiteX165" fmla="*/ 3868627 w 11269336"/>
              <a:gd name="connsiteY165" fmla="*/ 2130023 h 2323145"/>
              <a:gd name="connsiteX166" fmla="*/ 3819177 w 11269336"/>
              <a:gd name="connsiteY166" fmla="*/ 2142111 h 2323145"/>
              <a:gd name="connsiteX167" fmla="*/ 3769100 w 11269336"/>
              <a:gd name="connsiteY167" fmla="*/ 2131731 h 2323145"/>
              <a:gd name="connsiteX168" fmla="*/ 3562752 w 11269336"/>
              <a:gd name="connsiteY168" fmla="*/ 2131785 h 2323145"/>
              <a:gd name="connsiteX169" fmla="*/ 3541402 w 11269336"/>
              <a:gd name="connsiteY169" fmla="*/ 2106821 h 2323145"/>
              <a:gd name="connsiteX170" fmla="*/ 3365341 w 11269336"/>
              <a:gd name="connsiteY170" fmla="*/ 2077638 h 2323145"/>
              <a:gd name="connsiteX171" fmla="*/ 3170922 w 11269336"/>
              <a:gd name="connsiteY171" fmla="*/ 2115957 h 2323145"/>
              <a:gd name="connsiteX172" fmla="*/ 3156256 w 11269336"/>
              <a:gd name="connsiteY172" fmla="*/ 2124773 h 2323145"/>
              <a:gd name="connsiteX173" fmla="*/ 3140298 w 11269336"/>
              <a:gd name="connsiteY173" fmla="*/ 2129182 h 2323145"/>
              <a:gd name="connsiteX174" fmla="*/ 3138514 w 11269336"/>
              <a:gd name="connsiteY174" fmla="*/ 2128069 h 2323145"/>
              <a:gd name="connsiteX175" fmla="*/ 3120467 w 11269336"/>
              <a:gd name="connsiteY175" fmla="*/ 2128281 h 2323145"/>
              <a:gd name="connsiteX176" fmla="*/ 3116175 w 11269336"/>
              <a:gd name="connsiteY176" fmla="*/ 2131633 h 2323145"/>
              <a:gd name="connsiteX177" fmla="*/ 3103685 w 11269336"/>
              <a:gd name="connsiteY177" fmla="*/ 2132814 h 2323145"/>
              <a:gd name="connsiteX178" fmla="*/ 3078794 w 11269336"/>
              <a:gd name="connsiteY178" fmla="*/ 2137935 h 2323145"/>
              <a:gd name="connsiteX179" fmla="*/ 3074407 w 11269336"/>
              <a:gd name="connsiteY179" fmla="*/ 2136274 h 2323145"/>
              <a:gd name="connsiteX180" fmla="*/ 3037285 w 11269336"/>
              <a:gd name="connsiteY180" fmla="*/ 2139919 h 2323145"/>
              <a:gd name="connsiteX181" fmla="*/ 3036901 w 11269336"/>
              <a:gd name="connsiteY181" fmla="*/ 2138726 h 2323145"/>
              <a:gd name="connsiteX182" fmla="*/ 3026996 w 11269336"/>
              <a:gd name="connsiteY182" fmla="*/ 2134322 h 2323145"/>
              <a:gd name="connsiteX183" fmla="*/ 3007772 w 11269336"/>
              <a:gd name="connsiteY183" fmla="*/ 2128742 h 2323145"/>
              <a:gd name="connsiteX184" fmla="*/ 2965030 w 11269336"/>
              <a:gd name="connsiteY184" fmla="*/ 2100494 h 2323145"/>
              <a:gd name="connsiteX185" fmla="*/ 2926342 w 11269336"/>
              <a:gd name="connsiteY185" fmla="*/ 2104155 h 2323145"/>
              <a:gd name="connsiteX186" fmla="*/ 2918608 w 11269336"/>
              <a:gd name="connsiteY186" fmla="*/ 2104215 h 2323145"/>
              <a:gd name="connsiteX187" fmla="*/ 2918475 w 11269336"/>
              <a:gd name="connsiteY187" fmla="*/ 2103937 h 2323145"/>
              <a:gd name="connsiteX188" fmla="*/ 2910360 w 11269336"/>
              <a:gd name="connsiteY188" fmla="*/ 2103444 h 2323145"/>
              <a:gd name="connsiteX189" fmla="*/ 2904507 w 11269336"/>
              <a:gd name="connsiteY189" fmla="*/ 2104326 h 2323145"/>
              <a:gd name="connsiteX190" fmla="*/ 2889503 w 11269336"/>
              <a:gd name="connsiteY190" fmla="*/ 2104443 h 2323145"/>
              <a:gd name="connsiteX191" fmla="*/ 2884480 w 11269336"/>
              <a:gd name="connsiteY191" fmla="*/ 2102626 h 2323145"/>
              <a:gd name="connsiteX192" fmla="*/ 2882689 w 11269336"/>
              <a:gd name="connsiteY192" fmla="*/ 2099228 h 2323145"/>
              <a:gd name="connsiteX193" fmla="*/ 2881291 w 11269336"/>
              <a:gd name="connsiteY193" fmla="*/ 2099618 h 2323145"/>
              <a:gd name="connsiteX194" fmla="*/ 2853979 w 11269336"/>
              <a:gd name="connsiteY194" fmla="*/ 2090388 h 2323145"/>
              <a:gd name="connsiteX195" fmla="*/ 2791790 w 11269336"/>
              <a:gd name="connsiteY195" fmla="*/ 2080332 h 2323145"/>
              <a:gd name="connsiteX196" fmla="*/ 2755844 w 11269336"/>
              <a:gd name="connsiteY196" fmla="*/ 2078874 h 2323145"/>
              <a:gd name="connsiteX197" fmla="*/ 2657742 w 11269336"/>
              <a:gd name="connsiteY197" fmla="*/ 2070179 h 2323145"/>
              <a:gd name="connsiteX198" fmla="*/ 2559549 w 11269336"/>
              <a:gd name="connsiteY198" fmla="*/ 2057873 h 2323145"/>
              <a:gd name="connsiteX199" fmla="*/ 2512054 w 11269336"/>
              <a:gd name="connsiteY199" fmla="*/ 2031671 h 2323145"/>
              <a:gd name="connsiteX200" fmla="*/ 2506437 w 11269336"/>
              <a:gd name="connsiteY200" fmla="*/ 2030918 h 2323145"/>
              <a:gd name="connsiteX201" fmla="*/ 2491752 w 11269336"/>
              <a:gd name="connsiteY201" fmla="*/ 2033906 h 2323145"/>
              <a:gd name="connsiteX202" fmla="*/ 2486338 w 11269336"/>
              <a:gd name="connsiteY202" fmla="*/ 2035862 h 2323145"/>
              <a:gd name="connsiteX203" fmla="*/ 2478186 w 11269336"/>
              <a:gd name="connsiteY203" fmla="*/ 2036953 h 2323145"/>
              <a:gd name="connsiteX204" fmla="*/ 2477950 w 11269336"/>
              <a:gd name="connsiteY204" fmla="*/ 2036715 h 2323145"/>
              <a:gd name="connsiteX205" fmla="*/ 2470381 w 11269336"/>
              <a:gd name="connsiteY205" fmla="*/ 2038256 h 2323145"/>
              <a:gd name="connsiteX206" fmla="*/ 2433781 w 11269336"/>
              <a:gd name="connsiteY206" fmla="*/ 2049140 h 2323145"/>
              <a:gd name="connsiteX207" fmla="*/ 2381172 w 11269336"/>
              <a:gd name="connsiteY207" fmla="*/ 2030645 h 2323145"/>
              <a:gd name="connsiteX208" fmla="*/ 2360198 w 11269336"/>
              <a:gd name="connsiteY208" fmla="*/ 2029059 h 2323145"/>
              <a:gd name="connsiteX209" fmla="*/ 2348815 w 11269336"/>
              <a:gd name="connsiteY209" fmla="*/ 2026798 h 2323145"/>
              <a:gd name="connsiteX210" fmla="*/ 2347988 w 11269336"/>
              <a:gd name="connsiteY210" fmla="*/ 2025745 h 2323145"/>
              <a:gd name="connsiteX211" fmla="*/ 2312920 w 11269336"/>
              <a:gd name="connsiteY211" fmla="*/ 2036311 h 2323145"/>
              <a:gd name="connsiteX212" fmla="*/ 2307986 w 11269336"/>
              <a:gd name="connsiteY212" fmla="*/ 2035583 h 2323145"/>
              <a:gd name="connsiteX213" fmla="*/ 2285481 w 11269336"/>
              <a:gd name="connsiteY213" fmla="*/ 2045197 h 2323145"/>
              <a:gd name="connsiteX214" fmla="*/ 2273666 w 11269336"/>
              <a:gd name="connsiteY214" fmla="*/ 2048710 h 2323145"/>
              <a:gd name="connsiteX215" fmla="*/ 2270719 w 11269336"/>
              <a:gd name="connsiteY215" fmla="*/ 2052702 h 2323145"/>
              <a:gd name="connsiteX216" fmla="*/ 2253080 w 11269336"/>
              <a:gd name="connsiteY216" fmla="*/ 2056363 h 2323145"/>
              <a:gd name="connsiteX217" fmla="*/ 2250906 w 11269336"/>
              <a:gd name="connsiteY217" fmla="*/ 2055654 h 2323145"/>
              <a:gd name="connsiteX218" fmla="*/ 2236905 w 11269336"/>
              <a:gd name="connsiteY218" fmla="*/ 2062882 h 2323145"/>
              <a:gd name="connsiteX219" fmla="*/ 2225830 w 11269336"/>
              <a:gd name="connsiteY219" fmla="*/ 2074027 h 2323145"/>
              <a:gd name="connsiteX220" fmla="*/ 2073776 w 11269336"/>
              <a:gd name="connsiteY220" fmla="*/ 2089244 h 2323145"/>
              <a:gd name="connsiteX221" fmla="*/ 1948256 w 11269336"/>
              <a:gd name="connsiteY221" fmla="*/ 2146616 h 2323145"/>
              <a:gd name="connsiteX222" fmla="*/ 1865582 w 11269336"/>
              <a:gd name="connsiteY222" fmla="*/ 2153738 h 2323145"/>
              <a:gd name="connsiteX223" fmla="*/ 1835210 w 11269336"/>
              <a:gd name="connsiteY223" fmla="*/ 2134244 h 2323145"/>
              <a:gd name="connsiteX224" fmla="*/ 1632661 w 11269336"/>
              <a:gd name="connsiteY224" fmla="*/ 2173882 h 2323145"/>
              <a:gd name="connsiteX225" fmla="*/ 1579590 w 11269336"/>
              <a:gd name="connsiteY225" fmla="*/ 2173680 h 2323145"/>
              <a:gd name="connsiteX226" fmla="*/ 1535601 w 11269336"/>
              <a:gd name="connsiteY226" fmla="*/ 2194590 h 2323145"/>
              <a:gd name="connsiteX227" fmla="*/ 1515594 w 11269336"/>
              <a:gd name="connsiteY227" fmla="*/ 2189622 h 2323145"/>
              <a:gd name="connsiteX228" fmla="*/ 1512113 w 11269336"/>
              <a:gd name="connsiteY228" fmla="*/ 2188534 h 2323145"/>
              <a:gd name="connsiteX229" fmla="*/ 1498838 w 11269336"/>
              <a:gd name="connsiteY229" fmla="*/ 2189213 h 2323145"/>
              <a:gd name="connsiteX230" fmla="*/ 1494279 w 11269336"/>
              <a:gd name="connsiteY230" fmla="*/ 2183112 h 2323145"/>
              <a:gd name="connsiteX231" fmla="*/ 1473714 w 11269336"/>
              <a:gd name="connsiteY231" fmla="*/ 2179625 h 2323145"/>
              <a:gd name="connsiteX232" fmla="*/ 1449503 w 11269336"/>
              <a:gd name="connsiteY232" fmla="*/ 2182633 h 2323145"/>
              <a:gd name="connsiteX233" fmla="*/ 1266687 w 11269336"/>
              <a:gd name="connsiteY233" fmla="*/ 2212688 h 2323145"/>
              <a:gd name="connsiteX234" fmla="*/ 1239614 w 11269336"/>
              <a:gd name="connsiteY234" fmla="*/ 2209727 h 2323145"/>
              <a:gd name="connsiteX235" fmla="*/ 1202436 w 11269336"/>
              <a:gd name="connsiteY235" fmla="*/ 2209817 h 2323145"/>
              <a:gd name="connsiteX236" fmla="*/ 1136097 w 11269336"/>
              <a:gd name="connsiteY236" fmla="*/ 2205112 h 2323145"/>
              <a:gd name="connsiteX237" fmla="*/ 988232 w 11269336"/>
              <a:gd name="connsiteY237" fmla="*/ 2235635 h 2323145"/>
              <a:gd name="connsiteX238" fmla="*/ 981959 w 11269336"/>
              <a:gd name="connsiteY238" fmla="*/ 2231607 h 2323145"/>
              <a:gd name="connsiteX239" fmla="*/ 938600 w 11269336"/>
              <a:gd name="connsiteY239" fmla="*/ 2238113 h 2323145"/>
              <a:gd name="connsiteX240" fmla="*/ 791788 w 11269336"/>
              <a:gd name="connsiteY240" fmla="*/ 2293224 h 2323145"/>
              <a:gd name="connsiteX241" fmla="*/ 706914 w 11269336"/>
              <a:gd name="connsiteY241" fmla="*/ 2305046 h 2323145"/>
              <a:gd name="connsiteX242" fmla="*/ 675971 w 11269336"/>
              <a:gd name="connsiteY242" fmla="*/ 2304030 h 2323145"/>
              <a:gd name="connsiteX243" fmla="*/ 624180 w 11269336"/>
              <a:gd name="connsiteY243" fmla="*/ 2302650 h 2323145"/>
              <a:gd name="connsiteX244" fmla="*/ 583453 w 11269336"/>
              <a:gd name="connsiteY244" fmla="*/ 2288788 h 2323145"/>
              <a:gd name="connsiteX245" fmla="*/ 540946 w 11269336"/>
              <a:gd name="connsiteY245" fmla="*/ 2292721 h 2323145"/>
              <a:gd name="connsiteX246" fmla="*/ 533680 w 11269336"/>
              <a:gd name="connsiteY246" fmla="*/ 2310233 h 2323145"/>
              <a:gd name="connsiteX247" fmla="*/ 487366 w 11269336"/>
              <a:gd name="connsiteY247" fmla="*/ 2309053 h 2323145"/>
              <a:gd name="connsiteX248" fmla="*/ 416820 w 11269336"/>
              <a:gd name="connsiteY248" fmla="*/ 2305443 h 2323145"/>
              <a:gd name="connsiteX249" fmla="*/ 376805 w 11269336"/>
              <a:gd name="connsiteY249" fmla="*/ 2307647 h 2323145"/>
              <a:gd name="connsiteX250" fmla="*/ 266777 w 11269336"/>
              <a:gd name="connsiteY250" fmla="*/ 2309012 h 2323145"/>
              <a:gd name="connsiteX251" fmla="*/ 156013 w 11269336"/>
              <a:gd name="connsiteY251" fmla="*/ 2306832 h 2323145"/>
              <a:gd name="connsiteX252" fmla="*/ 87258 w 11269336"/>
              <a:gd name="connsiteY252" fmla="*/ 2285511 h 2323145"/>
              <a:gd name="connsiteX253" fmla="*/ 23798 w 11269336"/>
              <a:gd name="connsiteY253" fmla="*/ 2281822 h 2323145"/>
              <a:gd name="connsiteX254" fmla="*/ 0 w 11269336"/>
              <a:gd name="connsiteY254" fmla="*/ 2285369 h 2323145"/>
              <a:gd name="connsiteX255" fmla="*/ 0 w 11269336"/>
              <a:gd name="connsiteY25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05765 w 11269336"/>
              <a:gd name="connsiteY144" fmla="*/ 2199902 h 2323145"/>
              <a:gd name="connsiteX145" fmla="*/ 4401354 w 11269336"/>
              <a:gd name="connsiteY145" fmla="*/ 2194745 h 2323145"/>
              <a:gd name="connsiteX146" fmla="*/ 4366646 w 11269336"/>
              <a:gd name="connsiteY146" fmla="*/ 2198564 h 2323145"/>
              <a:gd name="connsiteX147" fmla="*/ 4354009 w 11269336"/>
              <a:gd name="connsiteY147" fmla="*/ 2204984 h 2323145"/>
              <a:gd name="connsiteX148" fmla="*/ 4348284 w 11269336"/>
              <a:gd name="connsiteY148" fmla="*/ 2205270 h 2323145"/>
              <a:gd name="connsiteX149" fmla="*/ 4333906 w 11269336"/>
              <a:gd name="connsiteY149" fmla="*/ 2205251 h 2323145"/>
              <a:gd name="connsiteX150" fmla="*/ 4308819 w 11269336"/>
              <a:gd name="connsiteY150" fmla="*/ 2203822 h 2323145"/>
              <a:gd name="connsiteX151" fmla="*/ 4301210 w 11269336"/>
              <a:gd name="connsiteY151" fmla="*/ 2204456 h 2323145"/>
              <a:gd name="connsiteX152" fmla="*/ 4283095 w 11269336"/>
              <a:gd name="connsiteY152" fmla="*/ 2198177 h 2323145"/>
              <a:gd name="connsiteX153" fmla="*/ 4250119 w 11269336"/>
              <a:gd name="connsiteY153" fmla="*/ 2196342 h 2323145"/>
              <a:gd name="connsiteX154" fmla="*/ 4189203 w 11269336"/>
              <a:gd name="connsiteY154" fmla="*/ 2178994 h 2323145"/>
              <a:gd name="connsiteX155" fmla="*/ 4154035 w 11269336"/>
              <a:gd name="connsiteY155" fmla="*/ 2171950 h 2323145"/>
              <a:gd name="connsiteX156" fmla="*/ 4129569 w 11269336"/>
              <a:gd name="connsiteY156" fmla="*/ 2163850 h 2323145"/>
              <a:gd name="connsiteX157" fmla="*/ 4061250 w 11269336"/>
              <a:gd name="connsiteY157" fmla="*/ 2159236 h 2323145"/>
              <a:gd name="connsiteX158" fmla="*/ 3945480 w 11269336"/>
              <a:gd name="connsiteY158" fmla="*/ 2158279 h 2323145"/>
              <a:gd name="connsiteX159" fmla="*/ 3921468 w 11269336"/>
              <a:gd name="connsiteY159" fmla="*/ 2156588 h 2323145"/>
              <a:gd name="connsiteX160" fmla="*/ 3903348 w 11269336"/>
              <a:gd name="connsiteY160" fmla="*/ 2149220 h 2323145"/>
              <a:gd name="connsiteX161" fmla="*/ 3901342 w 11269336"/>
              <a:gd name="connsiteY161" fmla="*/ 2142355 h 2323145"/>
              <a:gd name="connsiteX162" fmla="*/ 3888539 w 11269336"/>
              <a:gd name="connsiteY162" fmla="*/ 2140476 h 2323145"/>
              <a:gd name="connsiteX163" fmla="*/ 3885662 w 11269336"/>
              <a:gd name="connsiteY163" fmla="*/ 2138740 h 2323145"/>
              <a:gd name="connsiteX164" fmla="*/ 3868627 w 11269336"/>
              <a:gd name="connsiteY164" fmla="*/ 2130023 h 2323145"/>
              <a:gd name="connsiteX165" fmla="*/ 3819177 w 11269336"/>
              <a:gd name="connsiteY165" fmla="*/ 2142111 h 2323145"/>
              <a:gd name="connsiteX166" fmla="*/ 3769100 w 11269336"/>
              <a:gd name="connsiteY166" fmla="*/ 2131731 h 2323145"/>
              <a:gd name="connsiteX167" fmla="*/ 3562752 w 11269336"/>
              <a:gd name="connsiteY167" fmla="*/ 2131785 h 2323145"/>
              <a:gd name="connsiteX168" fmla="*/ 3541402 w 11269336"/>
              <a:gd name="connsiteY168" fmla="*/ 2106821 h 2323145"/>
              <a:gd name="connsiteX169" fmla="*/ 3365341 w 11269336"/>
              <a:gd name="connsiteY169" fmla="*/ 2077638 h 2323145"/>
              <a:gd name="connsiteX170" fmla="*/ 3170922 w 11269336"/>
              <a:gd name="connsiteY170" fmla="*/ 2115957 h 2323145"/>
              <a:gd name="connsiteX171" fmla="*/ 3156256 w 11269336"/>
              <a:gd name="connsiteY171" fmla="*/ 2124773 h 2323145"/>
              <a:gd name="connsiteX172" fmla="*/ 3140298 w 11269336"/>
              <a:gd name="connsiteY172" fmla="*/ 2129182 h 2323145"/>
              <a:gd name="connsiteX173" fmla="*/ 3138514 w 11269336"/>
              <a:gd name="connsiteY173" fmla="*/ 2128069 h 2323145"/>
              <a:gd name="connsiteX174" fmla="*/ 3120467 w 11269336"/>
              <a:gd name="connsiteY174" fmla="*/ 2128281 h 2323145"/>
              <a:gd name="connsiteX175" fmla="*/ 3116175 w 11269336"/>
              <a:gd name="connsiteY175" fmla="*/ 2131633 h 2323145"/>
              <a:gd name="connsiteX176" fmla="*/ 3103685 w 11269336"/>
              <a:gd name="connsiteY176" fmla="*/ 2132814 h 2323145"/>
              <a:gd name="connsiteX177" fmla="*/ 3078794 w 11269336"/>
              <a:gd name="connsiteY177" fmla="*/ 2137935 h 2323145"/>
              <a:gd name="connsiteX178" fmla="*/ 3074407 w 11269336"/>
              <a:gd name="connsiteY178" fmla="*/ 2136274 h 2323145"/>
              <a:gd name="connsiteX179" fmla="*/ 3037285 w 11269336"/>
              <a:gd name="connsiteY179" fmla="*/ 2139919 h 2323145"/>
              <a:gd name="connsiteX180" fmla="*/ 3036901 w 11269336"/>
              <a:gd name="connsiteY180" fmla="*/ 2138726 h 2323145"/>
              <a:gd name="connsiteX181" fmla="*/ 3026996 w 11269336"/>
              <a:gd name="connsiteY181" fmla="*/ 2134322 h 2323145"/>
              <a:gd name="connsiteX182" fmla="*/ 3007772 w 11269336"/>
              <a:gd name="connsiteY182" fmla="*/ 2128742 h 2323145"/>
              <a:gd name="connsiteX183" fmla="*/ 2965030 w 11269336"/>
              <a:gd name="connsiteY183" fmla="*/ 2100494 h 2323145"/>
              <a:gd name="connsiteX184" fmla="*/ 2926342 w 11269336"/>
              <a:gd name="connsiteY184" fmla="*/ 2104155 h 2323145"/>
              <a:gd name="connsiteX185" fmla="*/ 2918608 w 11269336"/>
              <a:gd name="connsiteY185" fmla="*/ 2104215 h 2323145"/>
              <a:gd name="connsiteX186" fmla="*/ 2918475 w 11269336"/>
              <a:gd name="connsiteY186" fmla="*/ 2103937 h 2323145"/>
              <a:gd name="connsiteX187" fmla="*/ 2910360 w 11269336"/>
              <a:gd name="connsiteY187" fmla="*/ 2103444 h 2323145"/>
              <a:gd name="connsiteX188" fmla="*/ 2904507 w 11269336"/>
              <a:gd name="connsiteY188" fmla="*/ 2104326 h 2323145"/>
              <a:gd name="connsiteX189" fmla="*/ 2889503 w 11269336"/>
              <a:gd name="connsiteY189" fmla="*/ 2104443 h 2323145"/>
              <a:gd name="connsiteX190" fmla="*/ 2884480 w 11269336"/>
              <a:gd name="connsiteY190" fmla="*/ 2102626 h 2323145"/>
              <a:gd name="connsiteX191" fmla="*/ 2882689 w 11269336"/>
              <a:gd name="connsiteY191" fmla="*/ 2099228 h 2323145"/>
              <a:gd name="connsiteX192" fmla="*/ 2881291 w 11269336"/>
              <a:gd name="connsiteY192" fmla="*/ 2099618 h 2323145"/>
              <a:gd name="connsiteX193" fmla="*/ 2853979 w 11269336"/>
              <a:gd name="connsiteY193" fmla="*/ 2090388 h 2323145"/>
              <a:gd name="connsiteX194" fmla="*/ 2791790 w 11269336"/>
              <a:gd name="connsiteY194" fmla="*/ 2080332 h 2323145"/>
              <a:gd name="connsiteX195" fmla="*/ 2755844 w 11269336"/>
              <a:gd name="connsiteY195" fmla="*/ 2078874 h 2323145"/>
              <a:gd name="connsiteX196" fmla="*/ 2657742 w 11269336"/>
              <a:gd name="connsiteY196" fmla="*/ 2070179 h 2323145"/>
              <a:gd name="connsiteX197" fmla="*/ 2559549 w 11269336"/>
              <a:gd name="connsiteY197" fmla="*/ 2057873 h 2323145"/>
              <a:gd name="connsiteX198" fmla="*/ 2512054 w 11269336"/>
              <a:gd name="connsiteY198" fmla="*/ 2031671 h 2323145"/>
              <a:gd name="connsiteX199" fmla="*/ 2506437 w 11269336"/>
              <a:gd name="connsiteY199" fmla="*/ 2030918 h 2323145"/>
              <a:gd name="connsiteX200" fmla="*/ 2491752 w 11269336"/>
              <a:gd name="connsiteY200" fmla="*/ 2033906 h 2323145"/>
              <a:gd name="connsiteX201" fmla="*/ 2486338 w 11269336"/>
              <a:gd name="connsiteY201" fmla="*/ 2035862 h 2323145"/>
              <a:gd name="connsiteX202" fmla="*/ 2478186 w 11269336"/>
              <a:gd name="connsiteY202" fmla="*/ 2036953 h 2323145"/>
              <a:gd name="connsiteX203" fmla="*/ 2477950 w 11269336"/>
              <a:gd name="connsiteY203" fmla="*/ 2036715 h 2323145"/>
              <a:gd name="connsiteX204" fmla="*/ 2470381 w 11269336"/>
              <a:gd name="connsiteY204" fmla="*/ 2038256 h 2323145"/>
              <a:gd name="connsiteX205" fmla="*/ 2433781 w 11269336"/>
              <a:gd name="connsiteY205" fmla="*/ 2049140 h 2323145"/>
              <a:gd name="connsiteX206" fmla="*/ 2381172 w 11269336"/>
              <a:gd name="connsiteY206" fmla="*/ 2030645 h 2323145"/>
              <a:gd name="connsiteX207" fmla="*/ 2360198 w 11269336"/>
              <a:gd name="connsiteY207" fmla="*/ 2029059 h 2323145"/>
              <a:gd name="connsiteX208" fmla="*/ 2348815 w 11269336"/>
              <a:gd name="connsiteY208" fmla="*/ 2026798 h 2323145"/>
              <a:gd name="connsiteX209" fmla="*/ 2347988 w 11269336"/>
              <a:gd name="connsiteY209" fmla="*/ 2025745 h 2323145"/>
              <a:gd name="connsiteX210" fmla="*/ 2312920 w 11269336"/>
              <a:gd name="connsiteY210" fmla="*/ 2036311 h 2323145"/>
              <a:gd name="connsiteX211" fmla="*/ 2307986 w 11269336"/>
              <a:gd name="connsiteY211" fmla="*/ 2035583 h 2323145"/>
              <a:gd name="connsiteX212" fmla="*/ 2285481 w 11269336"/>
              <a:gd name="connsiteY212" fmla="*/ 2045197 h 2323145"/>
              <a:gd name="connsiteX213" fmla="*/ 2273666 w 11269336"/>
              <a:gd name="connsiteY213" fmla="*/ 2048710 h 2323145"/>
              <a:gd name="connsiteX214" fmla="*/ 2270719 w 11269336"/>
              <a:gd name="connsiteY214" fmla="*/ 2052702 h 2323145"/>
              <a:gd name="connsiteX215" fmla="*/ 2253080 w 11269336"/>
              <a:gd name="connsiteY215" fmla="*/ 2056363 h 2323145"/>
              <a:gd name="connsiteX216" fmla="*/ 2250906 w 11269336"/>
              <a:gd name="connsiteY216" fmla="*/ 2055654 h 2323145"/>
              <a:gd name="connsiteX217" fmla="*/ 2236905 w 11269336"/>
              <a:gd name="connsiteY217" fmla="*/ 2062882 h 2323145"/>
              <a:gd name="connsiteX218" fmla="*/ 2225830 w 11269336"/>
              <a:gd name="connsiteY218" fmla="*/ 2074027 h 2323145"/>
              <a:gd name="connsiteX219" fmla="*/ 2073776 w 11269336"/>
              <a:gd name="connsiteY219" fmla="*/ 2089244 h 2323145"/>
              <a:gd name="connsiteX220" fmla="*/ 1948256 w 11269336"/>
              <a:gd name="connsiteY220" fmla="*/ 2146616 h 2323145"/>
              <a:gd name="connsiteX221" fmla="*/ 1865582 w 11269336"/>
              <a:gd name="connsiteY221" fmla="*/ 2153738 h 2323145"/>
              <a:gd name="connsiteX222" fmla="*/ 1835210 w 11269336"/>
              <a:gd name="connsiteY222" fmla="*/ 2134244 h 2323145"/>
              <a:gd name="connsiteX223" fmla="*/ 1632661 w 11269336"/>
              <a:gd name="connsiteY223" fmla="*/ 2173882 h 2323145"/>
              <a:gd name="connsiteX224" fmla="*/ 1579590 w 11269336"/>
              <a:gd name="connsiteY224" fmla="*/ 2173680 h 2323145"/>
              <a:gd name="connsiteX225" fmla="*/ 1535601 w 11269336"/>
              <a:gd name="connsiteY225" fmla="*/ 2194590 h 2323145"/>
              <a:gd name="connsiteX226" fmla="*/ 1515594 w 11269336"/>
              <a:gd name="connsiteY226" fmla="*/ 2189622 h 2323145"/>
              <a:gd name="connsiteX227" fmla="*/ 1512113 w 11269336"/>
              <a:gd name="connsiteY227" fmla="*/ 2188534 h 2323145"/>
              <a:gd name="connsiteX228" fmla="*/ 1498838 w 11269336"/>
              <a:gd name="connsiteY228" fmla="*/ 2189213 h 2323145"/>
              <a:gd name="connsiteX229" fmla="*/ 1494279 w 11269336"/>
              <a:gd name="connsiteY229" fmla="*/ 2183112 h 2323145"/>
              <a:gd name="connsiteX230" fmla="*/ 1473714 w 11269336"/>
              <a:gd name="connsiteY230" fmla="*/ 2179625 h 2323145"/>
              <a:gd name="connsiteX231" fmla="*/ 1449503 w 11269336"/>
              <a:gd name="connsiteY231" fmla="*/ 2182633 h 2323145"/>
              <a:gd name="connsiteX232" fmla="*/ 1266687 w 11269336"/>
              <a:gd name="connsiteY232" fmla="*/ 2212688 h 2323145"/>
              <a:gd name="connsiteX233" fmla="*/ 1239614 w 11269336"/>
              <a:gd name="connsiteY233" fmla="*/ 2209727 h 2323145"/>
              <a:gd name="connsiteX234" fmla="*/ 1202436 w 11269336"/>
              <a:gd name="connsiteY234" fmla="*/ 2209817 h 2323145"/>
              <a:gd name="connsiteX235" fmla="*/ 1136097 w 11269336"/>
              <a:gd name="connsiteY235" fmla="*/ 2205112 h 2323145"/>
              <a:gd name="connsiteX236" fmla="*/ 988232 w 11269336"/>
              <a:gd name="connsiteY236" fmla="*/ 2235635 h 2323145"/>
              <a:gd name="connsiteX237" fmla="*/ 981959 w 11269336"/>
              <a:gd name="connsiteY237" fmla="*/ 2231607 h 2323145"/>
              <a:gd name="connsiteX238" fmla="*/ 938600 w 11269336"/>
              <a:gd name="connsiteY238" fmla="*/ 2238113 h 2323145"/>
              <a:gd name="connsiteX239" fmla="*/ 791788 w 11269336"/>
              <a:gd name="connsiteY239" fmla="*/ 2293224 h 2323145"/>
              <a:gd name="connsiteX240" fmla="*/ 706914 w 11269336"/>
              <a:gd name="connsiteY240" fmla="*/ 2305046 h 2323145"/>
              <a:gd name="connsiteX241" fmla="*/ 675971 w 11269336"/>
              <a:gd name="connsiteY241" fmla="*/ 2304030 h 2323145"/>
              <a:gd name="connsiteX242" fmla="*/ 624180 w 11269336"/>
              <a:gd name="connsiteY242" fmla="*/ 2302650 h 2323145"/>
              <a:gd name="connsiteX243" fmla="*/ 583453 w 11269336"/>
              <a:gd name="connsiteY243" fmla="*/ 2288788 h 2323145"/>
              <a:gd name="connsiteX244" fmla="*/ 540946 w 11269336"/>
              <a:gd name="connsiteY244" fmla="*/ 2292721 h 2323145"/>
              <a:gd name="connsiteX245" fmla="*/ 533680 w 11269336"/>
              <a:gd name="connsiteY245" fmla="*/ 2310233 h 2323145"/>
              <a:gd name="connsiteX246" fmla="*/ 487366 w 11269336"/>
              <a:gd name="connsiteY246" fmla="*/ 2309053 h 2323145"/>
              <a:gd name="connsiteX247" fmla="*/ 416820 w 11269336"/>
              <a:gd name="connsiteY247" fmla="*/ 2305443 h 2323145"/>
              <a:gd name="connsiteX248" fmla="*/ 376805 w 11269336"/>
              <a:gd name="connsiteY248" fmla="*/ 2307647 h 2323145"/>
              <a:gd name="connsiteX249" fmla="*/ 266777 w 11269336"/>
              <a:gd name="connsiteY249" fmla="*/ 2309012 h 2323145"/>
              <a:gd name="connsiteX250" fmla="*/ 156013 w 11269336"/>
              <a:gd name="connsiteY250" fmla="*/ 2306832 h 2323145"/>
              <a:gd name="connsiteX251" fmla="*/ 87258 w 11269336"/>
              <a:gd name="connsiteY251" fmla="*/ 2285511 h 2323145"/>
              <a:gd name="connsiteX252" fmla="*/ 23798 w 11269336"/>
              <a:gd name="connsiteY252" fmla="*/ 2281822 h 2323145"/>
              <a:gd name="connsiteX253" fmla="*/ 0 w 11269336"/>
              <a:gd name="connsiteY253" fmla="*/ 2285369 h 2323145"/>
              <a:gd name="connsiteX254" fmla="*/ 0 w 11269336"/>
              <a:gd name="connsiteY25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67257 w 11269336"/>
              <a:gd name="connsiteY142" fmla="*/ 2196121 h 2323145"/>
              <a:gd name="connsiteX143" fmla="*/ 4405765 w 11269336"/>
              <a:gd name="connsiteY143" fmla="*/ 2199902 h 2323145"/>
              <a:gd name="connsiteX144" fmla="*/ 4401354 w 11269336"/>
              <a:gd name="connsiteY144" fmla="*/ 2194745 h 2323145"/>
              <a:gd name="connsiteX145" fmla="*/ 4366646 w 11269336"/>
              <a:gd name="connsiteY145" fmla="*/ 2198564 h 2323145"/>
              <a:gd name="connsiteX146" fmla="*/ 4354009 w 11269336"/>
              <a:gd name="connsiteY146" fmla="*/ 2204984 h 2323145"/>
              <a:gd name="connsiteX147" fmla="*/ 4348284 w 11269336"/>
              <a:gd name="connsiteY147" fmla="*/ 2205270 h 2323145"/>
              <a:gd name="connsiteX148" fmla="*/ 4333906 w 11269336"/>
              <a:gd name="connsiteY148" fmla="*/ 2205251 h 2323145"/>
              <a:gd name="connsiteX149" fmla="*/ 4308819 w 11269336"/>
              <a:gd name="connsiteY149" fmla="*/ 2203822 h 2323145"/>
              <a:gd name="connsiteX150" fmla="*/ 4301210 w 11269336"/>
              <a:gd name="connsiteY150" fmla="*/ 2204456 h 2323145"/>
              <a:gd name="connsiteX151" fmla="*/ 4283095 w 11269336"/>
              <a:gd name="connsiteY151" fmla="*/ 2198177 h 2323145"/>
              <a:gd name="connsiteX152" fmla="*/ 4250119 w 11269336"/>
              <a:gd name="connsiteY152" fmla="*/ 2196342 h 2323145"/>
              <a:gd name="connsiteX153" fmla="*/ 4189203 w 11269336"/>
              <a:gd name="connsiteY153" fmla="*/ 2178994 h 2323145"/>
              <a:gd name="connsiteX154" fmla="*/ 4154035 w 11269336"/>
              <a:gd name="connsiteY154" fmla="*/ 2171950 h 2323145"/>
              <a:gd name="connsiteX155" fmla="*/ 4129569 w 11269336"/>
              <a:gd name="connsiteY155" fmla="*/ 2163850 h 2323145"/>
              <a:gd name="connsiteX156" fmla="*/ 4061250 w 11269336"/>
              <a:gd name="connsiteY156" fmla="*/ 2159236 h 2323145"/>
              <a:gd name="connsiteX157" fmla="*/ 3945480 w 11269336"/>
              <a:gd name="connsiteY157" fmla="*/ 2158279 h 2323145"/>
              <a:gd name="connsiteX158" fmla="*/ 3921468 w 11269336"/>
              <a:gd name="connsiteY158" fmla="*/ 2156588 h 2323145"/>
              <a:gd name="connsiteX159" fmla="*/ 3903348 w 11269336"/>
              <a:gd name="connsiteY159" fmla="*/ 2149220 h 2323145"/>
              <a:gd name="connsiteX160" fmla="*/ 3901342 w 11269336"/>
              <a:gd name="connsiteY160" fmla="*/ 2142355 h 2323145"/>
              <a:gd name="connsiteX161" fmla="*/ 3888539 w 11269336"/>
              <a:gd name="connsiteY161" fmla="*/ 2140476 h 2323145"/>
              <a:gd name="connsiteX162" fmla="*/ 3885662 w 11269336"/>
              <a:gd name="connsiteY162" fmla="*/ 2138740 h 2323145"/>
              <a:gd name="connsiteX163" fmla="*/ 3868627 w 11269336"/>
              <a:gd name="connsiteY163" fmla="*/ 2130023 h 2323145"/>
              <a:gd name="connsiteX164" fmla="*/ 3819177 w 11269336"/>
              <a:gd name="connsiteY164" fmla="*/ 2142111 h 2323145"/>
              <a:gd name="connsiteX165" fmla="*/ 3769100 w 11269336"/>
              <a:gd name="connsiteY165" fmla="*/ 2131731 h 2323145"/>
              <a:gd name="connsiteX166" fmla="*/ 3562752 w 11269336"/>
              <a:gd name="connsiteY166" fmla="*/ 2131785 h 2323145"/>
              <a:gd name="connsiteX167" fmla="*/ 3541402 w 11269336"/>
              <a:gd name="connsiteY167" fmla="*/ 2106821 h 2323145"/>
              <a:gd name="connsiteX168" fmla="*/ 3365341 w 11269336"/>
              <a:gd name="connsiteY168" fmla="*/ 2077638 h 2323145"/>
              <a:gd name="connsiteX169" fmla="*/ 3170922 w 11269336"/>
              <a:gd name="connsiteY169" fmla="*/ 2115957 h 2323145"/>
              <a:gd name="connsiteX170" fmla="*/ 3156256 w 11269336"/>
              <a:gd name="connsiteY170" fmla="*/ 2124773 h 2323145"/>
              <a:gd name="connsiteX171" fmla="*/ 3140298 w 11269336"/>
              <a:gd name="connsiteY171" fmla="*/ 2129182 h 2323145"/>
              <a:gd name="connsiteX172" fmla="*/ 3138514 w 11269336"/>
              <a:gd name="connsiteY172" fmla="*/ 2128069 h 2323145"/>
              <a:gd name="connsiteX173" fmla="*/ 3120467 w 11269336"/>
              <a:gd name="connsiteY173" fmla="*/ 2128281 h 2323145"/>
              <a:gd name="connsiteX174" fmla="*/ 3116175 w 11269336"/>
              <a:gd name="connsiteY174" fmla="*/ 2131633 h 2323145"/>
              <a:gd name="connsiteX175" fmla="*/ 3103685 w 11269336"/>
              <a:gd name="connsiteY175" fmla="*/ 2132814 h 2323145"/>
              <a:gd name="connsiteX176" fmla="*/ 3078794 w 11269336"/>
              <a:gd name="connsiteY176" fmla="*/ 2137935 h 2323145"/>
              <a:gd name="connsiteX177" fmla="*/ 3074407 w 11269336"/>
              <a:gd name="connsiteY177" fmla="*/ 2136274 h 2323145"/>
              <a:gd name="connsiteX178" fmla="*/ 3037285 w 11269336"/>
              <a:gd name="connsiteY178" fmla="*/ 2139919 h 2323145"/>
              <a:gd name="connsiteX179" fmla="*/ 3036901 w 11269336"/>
              <a:gd name="connsiteY179" fmla="*/ 2138726 h 2323145"/>
              <a:gd name="connsiteX180" fmla="*/ 3026996 w 11269336"/>
              <a:gd name="connsiteY180" fmla="*/ 2134322 h 2323145"/>
              <a:gd name="connsiteX181" fmla="*/ 3007772 w 11269336"/>
              <a:gd name="connsiteY181" fmla="*/ 2128742 h 2323145"/>
              <a:gd name="connsiteX182" fmla="*/ 2965030 w 11269336"/>
              <a:gd name="connsiteY182" fmla="*/ 2100494 h 2323145"/>
              <a:gd name="connsiteX183" fmla="*/ 2926342 w 11269336"/>
              <a:gd name="connsiteY183" fmla="*/ 2104155 h 2323145"/>
              <a:gd name="connsiteX184" fmla="*/ 2918608 w 11269336"/>
              <a:gd name="connsiteY184" fmla="*/ 2104215 h 2323145"/>
              <a:gd name="connsiteX185" fmla="*/ 2918475 w 11269336"/>
              <a:gd name="connsiteY185" fmla="*/ 2103937 h 2323145"/>
              <a:gd name="connsiteX186" fmla="*/ 2910360 w 11269336"/>
              <a:gd name="connsiteY186" fmla="*/ 2103444 h 2323145"/>
              <a:gd name="connsiteX187" fmla="*/ 2904507 w 11269336"/>
              <a:gd name="connsiteY187" fmla="*/ 2104326 h 2323145"/>
              <a:gd name="connsiteX188" fmla="*/ 2889503 w 11269336"/>
              <a:gd name="connsiteY188" fmla="*/ 2104443 h 2323145"/>
              <a:gd name="connsiteX189" fmla="*/ 2884480 w 11269336"/>
              <a:gd name="connsiteY189" fmla="*/ 2102626 h 2323145"/>
              <a:gd name="connsiteX190" fmla="*/ 2882689 w 11269336"/>
              <a:gd name="connsiteY190" fmla="*/ 2099228 h 2323145"/>
              <a:gd name="connsiteX191" fmla="*/ 2881291 w 11269336"/>
              <a:gd name="connsiteY191" fmla="*/ 2099618 h 2323145"/>
              <a:gd name="connsiteX192" fmla="*/ 2853979 w 11269336"/>
              <a:gd name="connsiteY192" fmla="*/ 2090388 h 2323145"/>
              <a:gd name="connsiteX193" fmla="*/ 2791790 w 11269336"/>
              <a:gd name="connsiteY193" fmla="*/ 2080332 h 2323145"/>
              <a:gd name="connsiteX194" fmla="*/ 2755844 w 11269336"/>
              <a:gd name="connsiteY194" fmla="*/ 2078874 h 2323145"/>
              <a:gd name="connsiteX195" fmla="*/ 2657742 w 11269336"/>
              <a:gd name="connsiteY195" fmla="*/ 2070179 h 2323145"/>
              <a:gd name="connsiteX196" fmla="*/ 2559549 w 11269336"/>
              <a:gd name="connsiteY196" fmla="*/ 2057873 h 2323145"/>
              <a:gd name="connsiteX197" fmla="*/ 2512054 w 11269336"/>
              <a:gd name="connsiteY197" fmla="*/ 2031671 h 2323145"/>
              <a:gd name="connsiteX198" fmla="*/ 2506437 w 11269336"/>
              <a:gd name="connsiteY198" fmla="*/ 2030918 h 2323145"/>
              <a:gd name="connsiteX199" fmla="*/ 2491752 w 11269336"/>
              <a:gd name="connsiteY199" fmla="*/ 2033906 h 2323145"/>
              <a:gd name="connsiteX200" fmla="*/ 2486338 w 11269336"/>
              <a:gd name="connsiteY200" fmla="*/ 2035862 h 2323145"/>
              <a:gd name="connsiteX201" fmla="*/ 2478186 w 11269336"/>
              <a:gd name="connsiteY201" fmla="*/ 2036953 h 2323145"/>
              <a:gd name="connsiteX202" fmla="*/ 2477950 w 11269336"/>
              <a:gd name="connsiteY202" fmla="*/ 2036715 h 2323145"/>
              <a:gd name="connsiteX203" fmla="*/ 2470381 w 11269336"/>
              <a:gd name="connsiteY203" fmla="*/ 2038256 h 2323145"/>
              <a:gd name="connsiteX204" fmla="*/ 2433781 w 11269336"/>
              <a:gd name="connsiteY204" fmla="*/ 2049140 h 2323145"/>
              <a:gd name="connsiteX205" fmla="*/ 2381172 w 11269336"/>
              <a:gd name="connsiteY205" fmla="*/ 2030645 h 2323145"/>
              <a:gd name="connsiteX206" fmla="*/ 2360198 w 11269336"/>
              <a:gd name="connsiteY206" fmla="*/ 2029059 h 2323145"/>
              <a:gd name="connsiteX207" fmla="*/ 2348815 w 11269336"/>
              <a:gd name="connsiteY207" fmla="*/ 2026798 h 2323145"/>
              <a:gd name="connsiteX208" fmla="*/ 2347988 w 11269336"/>
              <a:gd name="connsiteY208" fmla="*/ 2025745 h 2323145"/>
              <a:gd name="connsiteX209" fmla="*/ 2312920 w 11269336"/>
              <a:gd name="connsiteY209" fmla="*/ 2036311 h 2323145"/>
              <a:gd name="connsiteX210" fmla="*/ 2307986 w 11269336"/>
              <a:gd name="connsiteY210" fmla="*/ 2035583 h 2323145"/>
              <a:gd name="connsiteX211" fmla="*/ 2285481 w 11269336"/>
              <a:gd name="connsiteY211" fmla="*/ 2045197 h 2323145"/>
              <a:gd name="connsiteX212" fmla="*/ 2273666 w 11269336"/>
              <a:gd name="connsiteY212" fmla="*/ 2048710 h 2323145"/>
              <a:gd name="connsiteX213" fmla="*/ 2270719 w 11269336"/>
              <a:gd name="connsiteY213" fmla="*/ 2052702 h 2323145"/>
              <a:gd name="connsiteX214" fmla="*/ 2253080 w 11269336"/>
              <a:gd name="connsiteY214" fmla="*/ 2056363 h 2323145"/>
              <a:gd name="connsiteX215" fmla="*/ 2250906 w 11269336"/>
              <a:gd name="connsiteY215" fmla="*/ 2055654 h 2323145"/>
              <a:gd name="connsiteX216" fmla="*/ 2236905 w 11269336"/>
              <a:gd name="connsiteY216" fmla="*/ 2062882 h 2323145"/>
              <a:gd name="connsiteX217" fmla="*/ 2225830 w 11269336"/>
              <a:gd name="connsiteY217" fmla="*/ 2074027 h 2323145"/>
              <a:gd name="connsiteX218" fmla="*/ 2073776 w 11269336"/>
              <a:gd name="connsiteY218" fmla="*/ 2089244 h 2323145"/>
              <a:gd name="connsiteX219" fmla="*/ 1948256 w 11269336"/>
              <a:gd name="connsiteY219" fmla="*/ 2146616 h 2323145"/>
              <a:gd name="connsiteX220" fmla="*/ 1865582 w 11269336"/>
              <a:gd name="connsiteY220" fmla="*/ 2153738 h 2323145"/>
              <a:gd name="connsiteX221" fmla="*/ 1835210 w 11269336"/>
              <a:gd name="connsiteY221" fmla="*/ 2134244 h 2323145"/>
              <a:gd name="connsiteX222" fmla="*/ 1632661 w 11269336"/>
              <a:gd name="connsiteY222" fmla="*/ 2173882 h 2323145"/>
              <a:gd name="connsiteX223" fmla="*/ 1579590 w 11269336"/>
              <a:gd name="connsiteY223" fmla="*/ 2173680 h 2323145"/>
              <a:gd name="connsiteX224" fmla="*/ 1535601 w 11269336"/>
              <a:gd name="connsiteY224" fmla="*/ 2194590 h 2323145"/>
              <a:gd name="connsiteX225" fmla="*/ 1515594 w 11269336"/>
              <a:gd name="connsiteY225" fmla="*/ 2189622 h 2323145"/>
              <a:gd name="connsiteX226" fmla="*/ 1512113 w 11269336"/>
              <a:gd name="connsiteY226" fmla="*/ 2188534 h 2323145"/>
              <a:gd name="connsiteX227" fmla="*/ 1498838 w 11269336"/>
              <a:gd name="connsiteY227" fmla="*/ 2189213 h 2323145"/>
              <a:gd name="connsiteX228" fmla="*/ 1494279 w 11269336"/>
              <a:gd name="connsiteY228" fmla="*/ 2183112 h 2323145"/>
              <a:gd name="connsiteX229" fmla="*/ 1473714 w 11269336"/>
              <a:gd name="connsiteY229" fmla="*/ 2179625 h 2323145"/>
              <a:gd name="connsiteX230" fmla="*/ 1449503 w 11269336"/>
              <a:gd name="connsiteY230" fmla="*/ 2182633 h 2323145"/>
              <a:gd name="connsiteX231" fmla="*/ 1266687 w 11269336"/>
              <a:gd name="connsiteY231" fmla="*/ 2212688 h 2323145"/>
              <a:gd name="connsiteX232" fmla="*/ 1239614 w 11269336"/>
              <a:gd name="connsiteY232" fmla="*/ 2209727 h 2323145"/>
              <a:gd name="connsiteX233" fmla="*/ 1202436 w 11269336"/>
              <a:gd name="connsiteY233" fmla="*/ 2209817 h 2323145"/>
              <a:gd name="connsiteX234" fmla="*/ 1136097 w 11269336"/>
              <a:gd name="connsiteY234" fmla="*/ 2205112 h 2323145"/>
              <a:gd name="connsiteX235" fmla="*/ 988232 w 11269336"/>
              <a:gd name="connsiteY235" fmla="*/ 2235635 h 2323145"/>
              <a:gd name="connsiteX236" fmla="*/ 981959 w 11269336"/>
              <a:gd name="connsiteY236" fmla="*/ 2231607 h 2323145"/>
              <a:gd name="connsiteX237" fmla="*/ 938600 w 11269336"/>
              <a:gd name="connsiteY237" fmla="*/ 2238113 h 2323145"/>
              <a:gd name="connsiteX238" fmla="*/ 791788 w 11269336"/>
              <a:gd name="connsiteY238" fmla="*/ 2293224 h 2323145"/>
              <a:gd name="connsiteX239" fmla="*/ 706914 w 11269336"/>
              <a:gd name="connsiteY239" fmla="*/ 2305046 h 2323145"/>
              <a:gd name="connsiteX240" fmla="*/ 675971 w 11269336"/>
              <a:gd name="connsiteY240" fmla="*/ 2304030 h 2323145"/>
              <a:gd name="connsiteX241" fmla="*/ 624180 w 11269336"/>
              <a:gd name="connsiteY241" fmla="*/ 2302650 h 2323145"/>
              <a:gd name="connsiteX242" fmla="*/ 583453 w 11269336"/>
              <a:gd name="connsiteY242" fmla="*/ 2288788 h 2323145"/>
              <a:gd name="connsiteX243" fmla="*/ 540946 w 11269336"/>
              <a:gd name="connsiteY243" fmla="*/ 2292721 h 2323145"/>
              <a:gd name="connsiteX244" fmla="*/ 533680 w 11269336"/>
              <a:gd name="connsiteY244" fmla="*/ 2310233 h 2323145"/>
              <a:gd name="connsiteX245" fmla="*/ 487366 w 11269336"/>
              <a:gd name="connsiteY245" fmla="*/ 2309053 h 2323145"/>
              <a:gd name="connsiteX246" fmla="*/ 416820 w 11269336"/>
              <a:gd name="connsiteY246" fmla="*/ 2305443 h 2323145"/>
              <a:gd name="connsiteX247" fmla="*/ 376805 w 11269336"/>
              <a:gd name="connsiteY247" fmla="*/ 2307647 h 2323145"/>
              <a:gd name="connsiteX248" fmla="*/ 266777 w 11269336"/>
              <a:gd name="connsiteY248" fmla="*/ 2309012 h 2323145"/>
              <a:gd name="connsiteX249" fmla="*/ 156013 w 11269336"/>
              <a:gd name="connsiteY249" fmla="*/ 2306832 h 2323145"/>
              <a:gd name="connsiteX250" fmla="*/ 87258 w 11269336"/>
              <a:gd name="connsiteY250" fmla="*/ 2285511 h 2323145"/>
              <a:gd name="connsiteX251" fmla="*/ 23798 w 11269336"/>
              <a:gd name="connsiteY251" fmla="*/ 2281822 h 2323145"/>
              <a:gd name="connsiteX252" fmla="*/ 0 w 11269336"/>
              <a:gd name="connsiteY252" fmla="*/ 2285369 h 2323145"/>
              <a:gd name="connsiteX253" fmla="*/ 0 w 11269336"/>
              <a:gd name="connsiteY25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67257 w 11269336"/>
              <a:gd name="connsiteY141" fmla="*/ 2196121 h 2323145"/>
              <a:gd name="connsiteX142" fmla="*/ 4405765 w 11269336"/>
              <a:gd name="connsiteY142" fmla="*/ 2199902 h 2323145"/>
              <a:gd name="connsiteX143" fmla="*/ 4401354 w 11269336"/>
              <a:gd name="connsiteY143" fmla="*/ 2194745 h 2323145"/>
              <a:gd name="connsiteX144" fmla="*/ 4366646 w 11269336"/>
              <a:gd name="connsiteY144" fmla="*/ 2198564 h 2323145"/>
              <a:gd name="connsiteX145" fmla="*/ 4354009 w 11269336"/>
              <a:gd name="connsiteY145" fmla="*/ 2204984 h 2323145"/>
              <a:gd name="connsiteX146" fmla="*/ 4348284 w 11269336"/>
              <a:gd name="connsiteY146" fmla="*/ 2205270 h 2323145"/>
              <a:gd name="connsiteX147" fmla="*/ 4333906 w 11269336"/>
              <a:gd name="connsiteY147" fmla="*/ 2205251 h 2323145"/>
              <a:gd name="connsiteX148" fmla="*/ 4308819 w 11269336"/>
              <a:gd name="connsiteY148" fmla="*/ 2203822 h 2323145"/>
              <a:gd name="connsiteX149" fmla="*/ 4301210 w 11269336"/>
              <a:gd name="connsiteY149" fmla="*/ 2204456 h 2323145"/>
              <a:gd name="connsiteX150" fmla="*/ 4283095 w 11269336"/>
              <a:gd name="connsiteY150" fmla="*/ 2198177 h 2323145"/>
              <a:gd name="connsiteX151" fmla="*/ 4250119 w 11269336"/>
              <a:gd name="connsiteY151" fmla="*/ 2196342 h 2323145"/>
              <a:gd name="connsiteX152" fmla="*/ 4189203 w 11269336"/>
              <a:gd name="connsiteY152" fmla="*/ 2178994 h 2323145"/>
              <a:gd name="connsiteX153" fmla="*/ 4154035 w 11269336"/>
              <a:gd name="connsiteY153" fmla="*/ 2171950 h 2323145"/>
              <a:gd name="connsiteX154" fmla="*/ 4129569 w 11269336"/>
              <a:gd name="connsiteY154" fmla="*/ 2163850 h 2323145"/>
              <a:gd name="connsiteX155" fmla="*/ 4061250 w 11269336"/>
              <a:gd name="connsiteY155" fmla="*/ 2159236 h 2323145"/>
              <a:gd name="connsiteX156" fmla="*/ 3945480 w 11269336"/>
              <a:gd name="connsiteY156" fmla="*/ 2158279 h 2323145"/>
              <a:gd name="connsiteX157" fmla="*/ 3921468 w 11269336"/>
              <a:gd name="connsiteY157" fmla="*/ 2156588 h 2323145"/>
              <a:gd name="connsiteX158" fmla="*/ 3903348 w 11269336"/>
              <a:gd name="connsiteY158" fmla="*/ 2149220 h 2323145"/>
              <a:gd name="connsiteX159" fmla="*/ 3901342 w 11269336"/>
              <a:gd name="connsiteY159" fmla="*/ 2142355 h 2323145"/>
              <a:gd name="connsiteX160" fmla="*/ 3888539 w 11269336"/>
              <a:gd name="connsiteY160" fmla="*/ 2140476 h 2323145"/>
              <a:gd name="connsiteX161" fmla="*/ 3885662 w 11269336"/>
              <a:gd name="connsiteY161" fmla="*/ 2138740 h 2323145"/>
              <a:gd name="connsiteX162" fmla="*/ 3868627 w 11269336"/>
              <a:gd name="connsiteY162" fmla="*/ 2130023 h 2323145"/>
              <a:gd name="connsiteX163" fmla="*/ 3819177 w 11269336"/>
              <a:gd name="connsiteY163" fmla="*/ 2142111 h 2323145"/>
              <a:gd name="connsiteX164" fmla="*/ 3769100 w 11269336"/>
              <a:gd name="connsiteY164" fmla="*/ 2131731 h 2323145"/>
              <a:gd name="connsiteX165" fmla="*/ 3562752 w 11269336"/>
              <a:gd name="connsiteY165" fmla="*/ 2131785 h 2323145"/>
              <a:gd name="connsiteX166" fmla="*/ 3541402 w 11269336"/>
              <a:gd name="connsiteY166" fmla="*/ 2106821 h 2323145"/>
              <a:gd name="connsiteX167" fmla="*/ 3365341 w 11269336"/>
              <a:gd name="connsiteY167" fmla="*/ 2077638 h 2323145"/>
              <a:gd name="connsiteX168" fmla="*/ 3170922 w 11269336"/>
              <a:gd name="connsiteY168" fmla="*/ 2115957 h 2323145"/>
              <a:gd name="connsiteX169" fmla="*/ 3156256 w 11269336"/>
              <a:gd name="connsiteY169" fmla="*/ 2124773 h 2323145"/>
              <a:gd name="connsiteX170" fmla="*/ 3140298 w 11269336"/>
              <a:gd name="connsiteY170" fmla="*/ 2129182 h 2323145"/>
              <a:gd name="connsiteX171" fmla="*/ 3138514 w 11269336"/>
              <a:gd name="connsiteY171" fmla="*/ 2128069 h 2323145"/>
              <a:gd name="connsiteX172" fmla="*/ 3120467 w 11269336"/>
              <a:gd name="connsiteY172" fmla="*/ 2128281 h 2323145"/>
              <a:gd name="connsiteX173" fmla="*/ 3116175 w 11269336"/>
              <a:gd name="connsiteY173" fmla="*/ 2131633 h 2323145"/>
              <a:gd name="connsiteX174" fmla="*/ 3103685 w 11269336"/>
              <a:gd name="connsiteY174" fmla="*/ 2132814 h 2323145"/>
              <a:gd name="connsiteX175" fmla="*/ 3078794 w 11269336"/>
              <a:gd name="connsiteY175" fmla="*/ 2137935 h 2323145"/>
              <a:gd name="connsiteX176" fmla="*/ 3074407 w 11269336"/>
              <a:gd name="connsiteY176" fmla="*/ 2136274 h 2323145"/>
              <a:gd name="connsiteX177" fmla="*/ 3037285 w 11269336"/>
              <a:gd name="connsiteY177" fmla="*/ 2139919 h 2323145"/>
              <a:gd name="connsiteX178" fmla="*/ 3036901 w 11269336"/>
              <a:gd name="connsiteY178" fmla="*/ 2138726 h 2323145"/>
              <a:gd name="connsiteX179" fmla="*/ 3026996 w 11269336"/>
              <a:gd name="connsiteY179" fmla="*/ 2134322 h 2323145"/>
              <a:gd name="connsiteX180" fmla="*/ 3007772 w 11269336"/>
              <a:gd name="connsiteY180" fmla="*/ 2128742 h 2323145"/>
              <a:gd name="connsiteX181" fmla="*/ 2965030 w 11269336"/>
              <a:gd name="connsiteY181" fmla="*/ 2100494 h 2323145"/>
              <a:gd name="connsiteX182" fmla="*/ 2926342 w 11269336"/>
              <a:gd name="connsiteY182" fmla="*/ 2104155 h 2323145"/>
              <a:gd name="connsiteX183" fmla="*/ 2918608 w 11269336"/>
              <a:gd name="connsiteY183" fmla="*/ 2104215 h 2323145"/>
              <a:gd name="connsiteX184" fmla="*/ 2918475 w 11269336"/>
              <a:gd name="connsiteY184" fmla="*/ 2103937 h 2323145"/>
              <a:gd name="connsiteX185" fmla="*/ 2910360 w 11269336"/>
              <a:gd name="connsiteY185" fmla="*/ 2103444 h 2323145"/>
              <a:gd name="connsiteX186" fmla="*/ 2904507 w 11269336"/>
              <a:gd name="connsiteY186" fmla="*/ 2104326 h 2323145"/>
              <a:gd name="connsiteX187" fmla="*/ 2889503 w 11269336"/>
              <a:gd name="connsiteY187" fmla="*/ 2104443 h 2323145"/>
              <a:gd name="connsiteX188" fmla="*/ 2884480 w 11269336"/>
              <a:gd name="connsiteY188" fmla="*/ 2102626 h 2323145"/>
              <a:gd name="connsiteX189" fmla="*/ 2882689 w 11269336"/>
              <a:gd name="connsiteY189" fmla="*/ 2099228 h 2323145"/>
              <a:gd name="connsiteX190" fmla="*/ 2881291 w 11269336"/>
              <a:gd name="connsiteY190" fmla="*/ 2099618 h 2323145"/>
              <a:gd name="connsiteX191" fmla="*/ 2853979 w 11269336"/>
              <a:gd name="connsiteY191" fmla="*/ 2090388 h 2323145"/>
              <a:gd name="connsiteX192" fmla="*/ 2791790 w 11269336"/>
              <a:gd name="connsiteY192" fmla="*/ 2080332 h 2323145"/>
              <a:gd name="connsiteX193" fmla="*/ 2755844 w 11269336"/>
              <a:gd name="connsiteY193" fmla="*/ 2078874 h 2323145"/>
              <a:gd name="connsiteX194" fmla="*/ 2657742 w 11269336"/>
              <a:gd name="connsiteY194" fmla="*/ 2070179 h 2323145"/>
              <a:gd name="connsiteX195" fmla="*/ 2559549 w 11269336"/>
              <a:gd name="connsiteY195" fmla="*/ 2057873 h 2323145"/>
              <a:gd name="connsiteX196" fmla="*/ 2512054 w 11269336"/>
              <a:gd name="connsiteY196" fmla="*/ 2031671 h 2323145"/>
              <a:gd name="connsiteX197" fmla="*/ 2506437 w 11269336"/>
              <a:gd name="connsiteY197" fmla="*/ 2030918 h 2323145"/>
              <a:gd name="connsiteX198" fmla="*/ 2491752 w 11269336"/>
              <a:gd name="connsiteY198" fmla="*/ 2033906 h 2323145"/>
              <a:gd name="connsiteX199" fmla="*/ 2486338 w 11269336"/>
              <a:gd name="connsiteY199" fmla="*/ 2035862 h 2323145"/>
              <a:gd name="connsiteX200" fmla="*/ 2478186 w 11269336"/>
              <a:gd name="connsiteY200" fmla="*/ 2036953 h 2323145"/>
              <a:gd name="connsiteX201" fmla="*/ 2477950 w 11269336"/>
              <a:gd name="connsiteY201" fmla="*/ 2036715 h 2323145"/>
              <a:gd name="connsiteX202" fmla="*/ 2470381 w 11269336"/>
              <a:gd name="connsiteY202" fmla="*/ 2038256 h 2323145"/>
              <a:gd name="connsiteX203" fmla="*/ 2433781 w 11269336"/>
              <a:gd name="connsiteY203" fmla="*/ 2049140 h 2323145"/>
              <a:gd name="connsiteX204" fmla="*/ 2381172 w 11269336"/>
              <a:gd name="connsiteY204" fmla="*/ 2030645 h 2323145"/>
              <a:gd name="connsiteX205" fmla="*/ 2360198 w 11269336"/>
              <a:gd name="connsiteY205" fmla="*/ 2029059 h 2323145"/>
              <a:gd name="connsiteX206" fmla="*/ 2348815 w 11269336"/>
              <a:gd name="connsiteY206" fmla="*/ 2026798 h 2323145"/>
              <a:gd name="connsiteX207" fmla="*/ 2347988 w 11269336"/>
              <a:gd name="connsiteY207" fmla="*/ 2025745 h 2323145"/>
              <a:gd name="connsiteX208" fmla="*/ 2312920 w 11269336"/>
              <a:gd name="connsiteY208" fmla="*/ 2036311 h 2323145"/>
              <a:gd name="connsiteX209" fmla="*/ 2307986 w 11269336"/>
              <a:gd name="connsiteY209" fmla="*/ 2035583 h 2323145"/>
              <a:gd name="connsiteX210" fmla="*/ 2285481 w 11269336"/>
              <a:gd name="connsiteY210" fmla="*/ 2045197 h 2323145"/>
              <a:gd name="connsiteX211" fmla="*/ 2273666 w 11269336"/>
              <a:gd name="connsiteY211" fmla="*/ 2048710 h 2323145"/>
              <a:gd name="connsiteX212" fmla="*/ 2270719 w 11269336"/>
              <a:gd name="connsiteY212" fmla="*/ 2052702 h 2323145"/>
              <a:gd name="connsiteX213" fmla="*/ 2253080 w 11269336"/>
              <a:gd name="connsiteY213" fmla="*/ 2056363 h 2323145"/>
              <a:gd name="connsiteX214" fmla="*/ 2250906 w 11269336"/>
              <a:gd name="connsiteY214" fmla="*/ 2055654 h 2323145"/>
              <a:gd name="connsiteX215" fmla="*/ 2236905 w 11269336"/>
              <a:gd name="connsiteY215" fmla="*/ 2062882 h 2323145"/>
              <a:gd name="connsiteX216" fmla="*/ 2225830 w 11269336"/>
              <a:gd name="connsiteY216" fmla="*/ 2074027 h 2323145"/>
              <a:gd name="connsiteX217" fmla="*/ 2073776 w 11269336"/>
              <a:gd name="connsiteY217" fmla="*/ 2089244 h 2323145"/>
              <a:gd name="connsiteX218" fmla="*/ 1948256 w 11269336"/>
              <a:gd name="connsiteY218" fmla="*/ 2146616 h 2323145"/>
              <a:gd name="connsiteX219" fmla="*/ 1865582 w 11269336"/>
              <a:gd name="connsiteY219" fmla="*/ 2153738 h 2323145"/>
              <a:gd name="connsiteX220" fmla="*/ 1835210 w 11269336"/>
              <a:gd name="connsiteY220" fmla="*/ 2134244 h 2323145"/>
              <a:gd name="connsiteX221" fmla="*/ 1632661 w 11269336"/>
              <a:gd name="connsiteY221" fmla="*/ 2173882 h 2323145"/>
              <a:gd name="connsiteX222" fmla="*/ 1579590 w 11269336"/>
              <a:gd name="connsiteY222" fmla="*/ 2173680 h 2323145"/>
              <a:gd name="connsiteX223" fmla="*/ 1535601 w 11269336"/>
              <a:gd name="connsiteY223" fmla="*/ 2194590 h 2323145"/>
              <a:gd name="connsiteX224" fmla="*/ 1515594 w 11269336"/>
              <a:gd name="connsiteY224" fmla="*/ 2189622 h 2323145"/>
              <a:gd name="connsiteX225" fmla="*/ 1512113 w 11269336"/>
              <a:gd name="connsiteY225" fmla="*/ 2188534 h 2323145"/>
              <a:gd name="connsiteX226" fmla="*/ 1498838 w 11269336"/>
              <a:gd name="connsiteY226" fmla="*/ 2189213 h 2323145"/>
              <a:gd name="connsiteX227" fmla="*/ 1494279 w 11269336"/>
              <a:gd name="connsiteY227" fmla="*/ 2183112 h 2323145"/>
              <a:gd name="connsiteX228" fmla="*/ 1473714 w 11269336"/>
              <a:gd name="connsiteY228" fmla="*/ 2179625 h 2323145"/>
              <a:gd name="connsiteX229" fmla="*/ 1449503 w 11269336"/>
              <a:gd name="connsiteY229" fmla="*/ 2182633 h 2323145"/>
              <a:gd name="connsiteX230" fmla="*/ 1266687 w 11269336"/>
              <a:gd name="connsiteY230" fmla="*/ 2212688 h 2323145"/>
              <a:gd name="connsiteX231" fmla="*/ 1239614 w 11269336"/>
              <a:gd name="connsiteY231" fmla="*/ 2209727 h 2323145"/>
              <a:gd name="connsiteX232" fmla="*/ 1202436 w 11269336"/>
              <a:gd name="connsiteY232" fmla="*/ 2209817 h 2323145"/>
              <a:gd name="connsiteX233" fmla="*/ 1136097 w 11269336"/>
              <a:gd name="connsiteY233" fmla="*/ 2205112 h 2323145"/>
              <a:gd name="connsiteX234" fmla="*/ 988232 w 11269336"/>
              <a:gd name="connsiteY234" fmla="*/ 2235635 h 2323145"/>
              <a:gd name="connsiteX235" fmla="*/ 981959 w 11269336"/>
              <a:gd name="connsiteY235" fmla="*/ 2231607 h 2323145"/>
              <a:gd name="connsiteX236" fmla="*/ 938600 w 11269336"/>
              <a:gd name="connsiteY236" fmla="*/ 2238113 h 2323145"/>
              <a:gd name="connsiteX237" fmla="*/ 791788 w 11269336"/>
              <a:gd name="connsiteY237" fmla="*/ 2293224 h 2323145"/>
              <a:gd name="connsiteX238" fmla="*/ 706914 w 11269336"/>
              <a:gd name="connsiteY238" fmla="*/ 2305046 h 2323145"/>
              <a:gd name="connsiteX239" fmla="*/ 675971 w 11269336"/>
              <a:gd name="connsiteY239" fmla="*/ 2304030 h 2323145"/>
              <a:gd name="connsiteX240" fmla="*/ 624180 w 11269336"/>
              <a:gd name="connsiteY240" fmla="*/ 2302650 h 2323145"/>
              <a:gd name="connsiteX241" fmla="*/ 583453 w 11269336"/>
              <a:gd name="connsiteY241" fmla="*/ 2288788 h 2323145"/>
              <a:gd name="connsiteX242" fmla="*/ 540946 w 11269336"/>
              <a:gd name="connsiteY242" fmla="*/ 2292721 h 2323145"/>
              <a:gd name="connsiteX243" fmla="*/ 533680 w 11269336"/>
              <a:gd name="connsiteY243" fmla="*/ 2310233 h 2323145"/>
              <a:gd name="connsiteX244" fmla="*/ 487366 w 11269336"/>
              <a:gd name="connsiteY244" fmla="*/ 2309053 h 2323145"/>
              <a:gd name="connsiteX245" fmla="*/ 416820 w 11269336"/>
              <a:gd name="connsiteY245" fmla="*/ 2305443 h 2323145"/>
              <a:gd name="connsiteX246" fmla="*/ 376805 w 11269336"/>
              <a:gd name="connsiteY246" fmla="*/ 2307647 h 2323145"/>
              <a:gd name="connsiteX247" fmla="*/ 266777 w 11269336"/>
              <a:gd name="connsiteY247" fmla="*/ 2309012 h 2323145"/>
              <a:gd name="connsiteX248" fmla="*/ 156013 w 11269336"/>
              <a:gd name="connsiteY248" fmla="*/ 2306832 h 2323145"/>
              <a:gd name="connsiteX249" fmla="*/ 87258 w 11269336"/>
              <a:gd name="connsiteY249" fmla="*/ 2285511 h 2323145"/>
              <a:gd name="connsiteX250" fmla="*/ 23798 w 11269336"/>
              <a:gd name="connsiteY250" fmla="*/ 2281822 h 2323145"/>
              <a:gd name="connsiteX251" fmla="*/ 0 w 11269336"/>
              <a:gd name="connsiteY251" fmla="*/ 2285369 h 2323145"/>
              <a:gd name="connsiteX252" fmla="*/ 0 w 11269336"/>
              <a:gd name="connsiteY25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05765 w 11269336"/>
              <a:gd name="connsiteY141" fmla="*/ 2199902 h 2323145"/>
              <a:gd name="connsiteX142" fmla="*/ 4401354 w 11269336"/>
              <a:gd name="connsiteY142" fmla="*/ 2194745 h 2323145"/>
              <a:gd name="connsiteX143" fmla="*/ 4366646 w 11269336"/>
              <a:gd name="connsiteY143" fmla="*/ 2198564 h 2323145"/>
              <a:gd name="connsiteX144" fmla="*/ 4354009 w 11269336"/>
              <a:gd name="connsiteY144" fmla="*/ 2204984 h 2323145"/>
              <a:gd name="connsiteX145" fmla="*/ 4348284 w 11269336"/>
              <a:gd name="connsiteY145" fmla="*/ 2205270 h 2323145"/>
              <a:gd name="connsiteX146" fmla="*/ 4333906 w 11269336"/>
              <a:gd name="connsiteY146" fmla="*/ 2205251 h 2323145"/>
              <a:gd name="connsiteX147" fmla="*/ 4308819 w 11269336"/>
              <a:gd name="connsiteY147" fmla="*/ 2203822 h 2323145"/>
              <a:gd name="connsiteX148" fmla="*/ 4301210 w 11269336"/>
              <a:gd name="connsiteY148" fmla="*/ 2204456 h 2323145"/>
              <a:gd name="connsiteX149" fmla="*/ 4283095 w 11269336"/>
              <a:gd name="connsiteY149" fmla="*/ 2198177 h 2323145"/>
              <a:gd name="connsiteX150" fmla="*/ 4250119 w 11269336"/>
              <a:gd name="connsiteY150" fmla="*/ 2196342 h 2323145"/>
              <a:gd name="connsiteX151" fmla="*/ 4189203 w 11269336"/>
              <a:gd name="connsiteY151" fmla="*/ 2178994 h 2323145"/>
              <a:gd name="connsiteX152" fmla="*/ 4154035 w 11269336"/>
              <a:gd name="connsiteY152" fmla="*/ 2171950 h 2323145"/>
              <a:gd name="connsiteX153" fmla="*/ 4129569 w 11269336"/>
              <a:gd name="connsiteY153" fmla="*/ 2163850 h 2323145"/>
              <a:gd name="connsiteX154" fmla="*/ 4061250 w 11269336"/>
              <a:gd name="connsiteY154" fmla="*/ 2159236 h 2323145"/>
              <a:gd name="connsiteX155" fmla="*/ 3945480 w 11269336"/>
              <a:gd name="connsiteY155" fmla="*/ 2158279 h 2323145"/>
              <a:gd name="connsiteX156" fmla="*/ 3921468 w 11269336"/>
              <a:gd name="connsiteY156" fmla="*/ 2156588 h 2323145"/>
              <a:gd name="connsiteX157" fmla="*/ 3903348 w 11269336"/>
              <a:gd name="connsiteY157" fmla="*/ 2149220 h 2323145"/>
              <a:gd name="connsiteX158" fmla="*/ 3901342 w 11269336"/>
              <a:gd name="connsiteY158" fmla="*/ 2142355 h 2323145"/>
              <a:gd name="connsiteX159" fmla="*/ 3888539 w 11269336"/>
              <a:gd name="connsiteY159" fmla="*/ 2140476 h 2323145"/>
              <a:gd name="connsiteX160" fmla="*/ 3885662 w 11269336"/>
              <a:gd name="connsiteY160" fmla="*/ 2138740 h 2323145"/>
              <a:gd name="connsiteX161" fmla="*/ 3868627 w 11269336"/>
              <a:gd name="connsiteY161" fmla="*/ 2130023 h 2323145"/>
              <a:gd name="connsiteX162" fmla="*/ 3819177 w 11269336"/>
              <a:gd name="connsiteY162" fmla="*/ 2142111 h 2323145"/>
              <a:gd name="connsiteX163" fmla="*/ 3769100 w 11269336"/>
              <a:gd name="connsiteY163" fmla="*/ 2131731 h 2323145"/>
              <a:gd name="connsiteX164" fmla="*/ 3562752 w 11269336"/>
              <a:gd name="connsiteY164" fmla="*/ 2131785 h 2323145"/>
              <a:gd name="connsiteX165" fmla="*/ 3541402 w 11269336"/>
              <a:gd name="connsiteY165" fmla="*/ 2106821 h 2323145"/>
              <a:gd name="connsiteX166" fmla="*/ 3365341 w 11269336"/>
              <a:gd name="connsiteY166" fmla="*/ 2077638 h 2323145"/>
              <a:gd name="connsiteX167" fmla="*/ 3170922 w 11269336"/>
              <a:gd name="connsiteY167" fmla="*/ 2115957 h 2323145"/>
              <a:gd name="connsiteX168" fmla="*/ 3156256 w 11269336"/>
              <a:gd name="connsiteY168" fmla="*/ 2124773 h 2323145"/>
              <a:gd name="connsiteX169" fmla="*/ 3140298 w 11269336"/>
              <a:gd name="connsiteY169" fmla="*/ 2129182 h 2323145"/>
              <a:gd name="connsiteX170" fmla="*/ 3138514 w 11269336"/>
              <a:gd name="connsiteY170" fmla="*/ 2128069 h 2323145"/>
              <a:gd name="connsiteX171" fmla="*/ 3120467 w 11269336"/>
              <a:gd name="connsiteY171" fmla="*/ 2128281 h 2323145"/>
              <a:gd name="connsiteX172" fmla="*/ 3116175 w 11269336"/>
              <a:gd name="connsiteY172" fmla="*/ 2131633 h 2323145"/>
              <a:gd name="connsiteX173" fmla="*/ 3103685 w 11269336"/>
              <a:gd name="connsiteY173" fmla="*/ 2132814 h 2323145"/>
              <a:gd name="connsiteX174" fmla="*/ 3078794 w 11269336"/>
              <a:gd name="connsiteY174" fmla="*/ 2137935 h 2323145"/>
              <a:gd name="connsiteX175" fmla="*/ 3074407 w 11269336"/>
              <a:gd name="connsiteY175" fmla="*/ 2136274 h 2323145"/>
              <a:gd name="connsiteX176" fmla="*/ 3037285 w 11269336"/>
              <a:gd name="connsiteY176" fmla="*/ 2139919 h 2323145"/>
              <a:gd name="connsiteX177" fmla="*/ 3036901 w 11269336"/>
              <a:gd name="connsiteY177" fmla="*/ 2138726 h 2323145"/>
              <a:gd name="connsiteX178" fmla="*/ 3026996 w 11269336"/>
              <a:gd name="connsiteY178" fmla="*/ 2134322 h 2323145"/>
              <a:gd name="connsiteX179" fmla="*/ 3007772 w 11269336"/>
              <a:gd name="connsiteY179" fmla="*/ 2128742 h 2323145"/>
              <a:gd name="connsiteX180" fmla="*/ 2965030 w 11269336"/>
              <a:gd name="connsiteY180" fmla="*/ 2100494 h 2323145"/>
              <a:gd name="connsiteX181" fmla="*/ 2926342 w 11269336"/>
              <a:gd name="connsiteY181" fmla="*/ 2104155 h 2323145"/>
              <a:gd name="connsiteX182" fmla="*/ 2918608 w 11269336"/>
              <a:gd name="connsiteY182" fmla="*/ 2104215 h 2323145"/>
              <a:gd name="connsiteX183" fmla="*/ 2918475 w 11269336"/>
              <a:gd name="connsiteY183" fmla="*/ 2103937 h 2323145"/>
              <a:gd name="connsiteX184" fmla="*/ 2910360 w 11269336"/>
              <a:gd name="connsiteY184" fmla="*/ 2103444 h 2323145"/>
              <a:gd name="connsiteX185" fmla="*/ 2904507 w 11269336"/>
              <a:gd name="connsiteY185" fmla="*/ 2104326 h 2323145"/>
              <a:gd name="connsiteX186" fmla="*/ 2889503 w 11269336"/>
              <a:gd name="connsiteY186" fmla="*/ 2104443 h 2323145"/>
              <a:gd name="connsiteX187" fmla="*/ 2884480 w 11269336"/>
              <a:gd name="connsiteY187" fmla="*/ 2102626 h 2323145"/>
              <a:gd name="connsiteX188" fmla="*/ 2882689 w 11269336"/>
              <a:gd name="connsiteY188" fmla="*/ 2099228 h 2323145"/>
              <a:gd name="connsiteX189" fmla="*/ 2881291 w 11269336"/>
              <a:gd name="connsiteY189" fmla="*/ 2099618 h 2323145"/>
              <a:gd name="connsiteX190" fmla="*/ 2853979 w 11269336"/>
              <a:gd name="connsiteY190" fmla="*/ 2090388 h 2323145"/>
              <a:gd name="connsiteX191" fmla="*/ 2791790 w 11269336"/>
              <a:gd name="connsiteY191" fmla="*/ 2080332 h 2323145"/>
              <a:gd name="connsiteX192" fmla="*/ 2755844 w 11269336"/>
              <a:gd name="connsiteY192" fmla="*/ 2078874 h 2323145"/>
              <a:gd name="connsiteX193" fmla="*/ 2657742 w 11269336"/>
              <a:gd name="connsiteY193" fmla="*/ 2070179 h 2323145"/>
              <a:gd name="connsiteX194" fmla="*/ 2559549 w 11269336"/>
              <a:gd name="connsiteY194" fmla="*/ 2057873 h 2323145"/>
              <a:gd name="connsiteX195" fmla="*/ 2512054 w 11269336"/>
              <a:gd name="connsiteY195" fmla="*/ 2031671 h 2323145"/>
              <a:gd name="connsiteX196" fmla="*/ 2506437 w 11269336"/>
              <a:gd name="connsiteY196" fmla="*/ 2030918 h 2323145"/>
              <a:gd name="connsiteX197" fmla="*/ 2491752 w 11269336"/>
              <a:gd name="connsiteY197" fmla="*/ 2033906 h 2323145"/>
              <a:gd name="connsiteX198" fmla="*/ 2486338 w 11269336"/>
              <a:gd name="connsiteY198" fmla="*/ 2035862 h 2323145"/>
              <a:gd name="connsiteX199" fmla="*/ 2478186 w 11269336"/>
              <a:gd name="connsiteY199" fmla="*/ 2036953 h 2323145"/>
              <a:gd name="connsiteX200" fmla="*/ 2477950 w 11269336"/>
              <a:gd name="connsiteY200" fmla="*/ 2036715 h 2323145"/>
              <a:gd name="connsiteX201" fmla="*/ 2470381 w 11269336"/>
              <a:gd name="connsiteY201" fmla="*/ 2038256 h 2323145"/>
              <a:gd name="connsiteX202" fmla="*/ 2433781 w 11269336"/>
              <a:gd name="connsiteY202" fmla="*/ 2049140 h 2323145"/>
              <a:gd name="connsiteX203" fmla="*/ 2381172 w 11269336"/>
              <a:gd name="connsiteY203" fmla="*/ 2030645 h 2323145"/>
              <a:gd name="connsiteX204" fmla="*/ 2360198 w 11269336"/>
              <a:gd name="connsiteY204" fmla="*/ 2029059 h 2323145"/>
              <a:gd name="connsiteX205" fmla="*/ 2348815 w 11269336"/>
              <a:gd name="connsiteY205" fmla="*/ 2026798 h 2323145"/>
              <a:gd name="connsiteX206" fmla="*/ 2347988 w 11269336"/>
              <a:gd name="connsiteY206" fmla="*/ 2025745 h 2323145"/>
              <a:gd name="connsiteX207" fmla="*/ 2312920 w 11269336"/>
              <a:gd name="connsiteY207" fmla="*/ 2036311 h 2323145"/>
              <a:gd name="connsiteX208" fmla="*/ 2307986 w 11269336"/>
              <a:gd name="connsiteY208" fmla="*/ 2035583 h 2323145"/>
              <a:gd name="connsiteX209" fmla="*/ 2285481 w 11269336"/>
              <a:gd name="connsiteY209" fmla="*/ 2045197 h 2323145"/>
              <a:gd name="connsiteX210" fmla="*/ 2273666 w 11269336"/>
              <a:gd name="connsiteY210" fmla="*/ 2048710 h 2323145"/>
              <a:gd name="connsiteX211" fmla="*/ 2270719 w 11269336"/>
              <a:gd name="connsiteY211" fmla="*/ 2052702 h 2323145"/>
              <a:gd name="connsiteX212" fmla="*/ 2253080 w 11269336"/>
              <a:gd name="connsiteY212" fmla="*/ 2056363 h 2323145"/>
              <a:gd name="connsiteX213" fmla="*/ 2250906 w 11269336"/>
              <a:gd name="connsiteY213" fmla="*/ 2055654 h 2323145"/>
              <a:gd name="connsiteX214" fmla="*/ 2236905 w 11269336"/>
              <a:gd name="connsiteY214" fmla="*/ 2062882 h 2323145"/>
              <a:gd name="connsiteX215" fmla="*/ 2225830 w 11269336"/>
              <a:gd name="connsiteY215" fmla="*/ 2074027 h 2323145"/>
              <a:gd name="connsiteX216" fmla="*/ 2073776 w 11269336"/>
              <a:gd name="connsiteY216" fmla="*/ 2089244 h 2323145"/>
              <a:gd name="connsiteX217" fmla="*/ 1948256 w 11269336"/>
              <a:gd name="connsiteY217" fmla="*/ 2146616 h 2323145"/>
              <a:gd name="connsiteX218" fmla="*/ 1865582 w 11269336"/>
              <a:gd name="connsiteY218" fmla="*/ 2153738 h 2323145"/>
              <a:gd name="connsiteX219" fmla="*/ 1835210 w 11269336"/>
              <a:gd name="connsiteY219" fmla="*/ 2134244 h 2323145"/>
              <a:gd name="connsiteX220" fmla="*/ 1632661 w 11269336"/>
              <a:gd name="connsiteY220" fmla="*/ 2173882 h 2323145"/>
              <a:gd name="connsiteX221" fmla="*/ 1579590 w 11269336"/>
              <a:gd name="connsiteY221" fmla="*/ 2173680 h 2323145"/>
              <a:gd name="connsiteX222" fmla="*/ 1535601 w 11269336"/>
              <a:gd name="connsiteY222" fmla="*/ 2194590 h 2323145"/>
              <a:gd name="connsiteX223" fmla="*/ 1515594 w 11269336"/>
              <a:gd name="connsiteY223" fmla="*/ 2189622 h 2323145"/>
              <a:gd name="connsiteX224" fmla="*/ 1512113 w 11269336"/>
              <a:gd name="connsiteY224" fmla="*/ 2188534 h 2323145"/>
              <a:gd name="connsiteX225" fmla="*/ 1498838 w 11269336"/>
              <a:gd name="connsiteY225" fmla="*/ 2189213 h 2323145"/>
              <a:gd name="connsiteX226" fmla="*/ 1494279 w 11269336"/>
              <a:gd name="connsiteY226" fmla="*/ 2183112 h 2323145"/>
              <a:gd name="connsiteX227" fmla="*/ 1473714 w 11269336"/>
              <a:gd name="connsiteY227" fmla="*/ 2179625 h 2323145"/>
              <a:gd name="connsiteX228" fmla="*/ 1449503 w 11269336"/>
              <a:gd name="connsiteY228" fmla="*/ 2182633 h 2323145"/>
              <a:gd name="connsiteX229" fmla="*/ 1266687 w 11269336"/>
              <a:gd name="connsiteY229" fmla="*/ 2212688 h 2323145"/>
              <a:gd name="connsiteX230" fmla="*/ 1239614 w 11269336"/>
              <a:gd name="connsiteY230" fmla="*/ 2209727 h 2323145"/>
              <a:gd name="connsiteX231" fmla="*/ 1202436 w 11269336"/>
              <a:gd name="connsiteY231" fmla="*/ 2209817 h 2323145"/>
              <a:gd name="connsiteX232" fmla="*/ 1136097 w 11269336"/>
              <a:gd name="connsiteY232" fmla="*/ 2205112 h 2323145"/>
              <a:gd name="connsiteX233" fmla="*/ 988232 w 11269336"/>
              <a:gd name="connsiteY233" fmla="*/ 2235635 h 2323145"/>
              <a:gd name="connsiteX234" fmla="*/ 981959 w 11269336"/>
              <a:gd name="connsiteY234" fmla="*/ 2231607 h 2323145"/>
              <a:gd name="connsiteX235" fmla="*/ 938600 w 11269336"/>
              <a:gd name="connsiteY235" fmla="*/ 2238113 h 2323145"/>
              <a:gd name="connsiteX236" fmla="*/ 791788 w 11269336"/>
              <a:gd name="connsiteY236" fmla="*/ 2293224 h 2323145"/>
              <a:gd name="connsiteX237" fmla="*/ 706914 w 11269336"/>
              <a:gd name="connsiteY237" fmla="*/ 2305046 h 2323145"/>
              <a:gd name="connsiteX238" fmla="*/ 675971 w 11269336"/>
              <a:gd name="connsiteY238" fmla="*/ 2304030 h 2323145"/>
              <a:gd name="connsiteX239" fmla="*/ 624180 w 11269336"/>
              <a:gd name="connsiteY239" fmla="*/ 2302650 h 2323145"/>
              <a:gd name="connsiteX240" fmla="*/ 583453 w 11269336"/>
              <a:gd name="connsiteY240" fmla="*/ 2288788 h 2323145"/>
              <a:gd name="connsiteX241" fmla="*/ 540946 w 11269336"/>
              <a:gd name="connsiteY241" fmla="*/ 2292721 h 2323145"/>
              <a:gd name="connsiteX242" fmla="*/ 533680 w 11269336"/>
              <a:gd name="connsiteY242" fmla="*/ 2310233 h 2323145"/>
              <a:gd name="connsiteX243" fmla="*/ 487366 w 11269336"/>
              <a:gd name="connsiteY243" fmla="*/ 2309053 h 2323145"/>
              <a:gd name="connsiteX244" fmla="*/ 416820 w 11269336"/>
              <a:gd name="connsiteY244" fmla="*/ 2305443 h 2323145"/>
              <a:gd name="connsiteX245" fmla="*/ 376805 w 11269336"/>
              <a:gd name="connsiteY245" fmla="*/ 2307647 h 2323145"/>
              <a:gd name="connsiteX246" fmla="*/ 266777 w 11269336"/>
              <a:gd name="connsiteY246" fmla="*/ 2309012 h 2323145"/>
              <a:gd name="connsiteX247" fmla="*/ 156013 w 11269336"/>
              <a:gd name="connsiteY247" fmla="*/ 2306832 h 2323145"/>
              <a:gd name="connsiteX248" fmla="*/ 87258 w 11269336"/>
              <a:gd name="connsiteY248" fmla="*/ 2285511 h 2323145"/>
              <a:gd name="connsiteX249" fmla="*/ 23798 w 11269336"/>
              <a:gd name="connsiteY249" fmla="*/ 2281822 h 2323145"/>
              <a:gd name="connsiteX250" fmla="*/ 0 w 11269336"/>
              <a:gd name="connsiteY250" fmla="*/ 2285369 h 2323145"/>
              <a:gd name="connsiteX251" fmla="*/ 0 w 11269336"/>
              <a:gd name="connsiteY251" fmla="*/ 0 h 2323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</a:cxnLst>
            <a:rect l="l" t="t" r="r" b="b"/>
            <a:pathLst>
              <a:path w="11269336" h="2323145">
                <a:moveTo>
                  <a:pt x="0" y="0"/>
                </a:moveTo>
                <a:lnTo>
                  <a:pt x="11269336" y="0"/>
                </a:lnTo>
                <a:lnTo>
                  <a:pt x="11268645" y="511"/>
                </a:lnTo>
                <a:cubicBezTo>
                  <a:pt x="11257520" y="14091"/>
                  <a:pt x="11248967" y="32073"/>
                  <a:pt x="11230739" y="37096"/>
                </a:cubicBezTo>
                <a:cubicBezTo>
                  <a:pt x="11194283" y="47141"/>
                  <a:pt x="11124351" y="55013"/>
                  <a:pt x="11082485" y="78590"/>
                </a:cubicBezTo>
                <a:cubicBezTo>
                  <a:pt x="11064655" y="69818"/>
                  <a:pt x="11049588" y="97621"/>
                  <a:pt x="11031776" y="79197"/>
                </a:cubicBezTo>
                <a:cubicBezTo>
                  <a:pt x="11016683" y="85023"/>
                  <a:pt x="11009945" y="92832"/>
                  <a:pt x="10995894" y="83459"/>
                </a:cubicBezTo>
                <a:cubicBezTo>
                  <a:pt x="10971843" y="134740"/>
                  <a:pt x="10888992" y="106042"/>
                  <a:pt x="10861177" y="147419"/>
                </a:cubicBezTo>
                <a:cubicBezTo>
                  <a:pt x="10850370" y="129415"/>
                  <a:pt x="10807086" y="138624"/>
                  <a:pt x="10782732" y="135645"/>
                </a:cubicBezTo>
                <a:cubicBezTo>
                  <a:pt x="10869014" y="196205"/>
                  <a:pt x="10693356" y="147304"/>
                  <a:pt x="10660773" y="179312"/>
                </a:cubicBezTo>
                <a:cubicBezTo>
                  <a:pt x="10667385" y="121467"/>
                  <a:pt x="10595265" y="182241"/>
                  <a:pt x="10564442" y="160738"/>
                </a:cubicBezTo>
                <a:cubicBezTo>
                  <a:pt x="10544419" y="190949"/>
                  <a:pt x="10518436" y="167191"/>
                  <a:pt x="10490200" y="183533"/>
                </a:cubicBezTo>
                <a:cubicBezTo>
                  <a:pt x="10423905" y="202688"/>
                  <a:pt x="10362764" y="244779"/>
                  <a:pt x="10271351" y="243104"/>
                </a:cubicBezTo>
                <a:cubicBezTo>
                  <a:pt x="10247818" y="329775"/>
                  <a:pt x="10135674" y="303068"/>
                  <a:pt x="10061033" y="364937"/>
                </a:cubicBezTo>
                <a:cubicBezTo>
                  <a:pt x="10014289" y="383940"/>
                  <a:pt x="9930032" y="360289"/>
                  <a:pt x="9921770" y="406154"/>
                </a:cubicBezTo>
                <a:cubicBezTo>
                  <a:pt x="9894276" y="384665"/>
                  <a:pt x="9881945" y="430851"/>
                  <a:pt x="9858388" y="439489"/>
                </a:cubicBezTo>
                <a:cubicBezTo>
                  <a:pt x="9835642" y="426888"/>
                  <a:pt x="9828901" y="443125"/>
                  <a:pt x="9811914" y="449865"/>
                </a:cubicBezTo>
                <a:cubicBezTo>
                  <a:pt x="9801869" y="441287"/>
                  <a:pt x="9787055" y="444835"/>
                  <a:pt x="9784394" y="457816"/>
                </a:cubicBezTo>
                <a:cubicBezTo>
                  <a:pt x="9797169" y="483924"/>
                  <a:pt x="9656844" y="450179"/>
                  <a:pt x="9656836" y="469967"/>
                </a:cubicBezTo>
                <a:cubicBezTo>
                  <a:pt x="9589537" y="485301"/>
                  <a:pt x="9662097" y="527310"/>
                  <a:pt x="9561575" y="559978"/>
                </a:cubicBezTo>
                <a:cubicBezTo>
                  <a:pt x="9479149" y="599104"/>
                  <a:pt x="9215234" y="670585"/>
                  <a:pt x="9162278" y="704724"/>
                </a:cubicBezTo>
                <a:cubicBezTo>
                  <a:pt x="9173017" y="730567"/>
                  <a:pt x="9063215" y="727685"/>
                  <a:pt x="9062863" y="754656"/>
                </a:cubicBezTo>
                <a:cubicBezTo>
                  <a:pt x="9021608" y="774940"/>
                  <a:pt x="8924639" y="816390"/>
                  <a:pt x="8914746" y="826428"/>
                </a:cubicBezTo>
                <a:lnTo>
                  <a:pt x="8917778" y="835198"/>
                </a:lnTo>
                <a:lnTo>
                  <a:pt x="8905560" y="838358"/>
                </a:lnTo>
                <a:lnTo>
                  <a:pt x="8897564" y="834287"/>
                </a:lnTo>
                <a:lnTo>
                  <a:pt x="8878040" y="844150"/>
                </a:lnTo>
                <a:cubicBezTo>
                  <a:pt x="8861112" y="848992"/>
                  <a:pt x="8812843" y="856499"/>
                  <a:pt x="8795998" y="863337"/>
                </a:cubicBezTo>
                <a:cubicBezTo>
                  <a:pt x="8792888" y="873975"/>
                  <a:pt x="8786153" y="880792"/>
                  <a:pt x="8776970" y="885177"/>
                </a:cubicBezTo>
                <a:lnTo>
                  <a:pt x="8755719" y="889754"/>
                </a:lnTo>
                <a:lnTo>
                  <a:pt x="8743257" y="904723"/>
                </a:lnTo>
                <a:cubicBezTo>
                  <a:pt x="8737642" y="908108"/>
                  <a:pt x="8730651" y="908759"/>
                  <a:pt x="8721366" y="904711"/>
                </a:cubicBezTo>
                <a:cubicBezTo>
                  <a:pt x="8711895" y="915873"/>
                  <a:pt x="8676250" y="900745"/>
                  <a:pt x="8678353" y="926318"/>
                </a:cubicBezTo>
                <a:cubicBezTo>
                  <a:pt x="8658506" y="928813"/>
                  <a:pt x="8647569" y="933735"/>
                  <a:pt x="8636849" y="937900"/>
                </a:cubicBezTo>
                <a:lnTo>
                  <a:pt x="8620213" y="943068"/>
                </a:lnTo>
                <a:lnTo>
                  <a:pt x="8612581" y="952695"/>
                </a:lnTo>
                <a:cubicBezTo>
                  <a:pt x="8605836" y="959769"/>
                  <a:pt x="8598255" y="964412"/>
                  <a:pt x="8589038" y="963892"/>
                </a:cubicBezTo>
                <a:lnTo>
                  <a:pt x="8579950" y="960899"/>
                </a:lnTo>
                <a:cubicBezTo>
                  <a:pt x="8579740" y="962476"/>
                  <a:pt x="8579529" y="964053"/>
                  <a:pt x="8579319" y="965630"/>
                </a:cubicBezTo>
                <a:cubicBezTo>
                  <a:pt x="8579138" y="972972"/>
                  <a:pt x="8576531" y="980010"/>
                  <a:pt x="8547429" y="984506"/>
                </a:cubicBezTo>
                <a:cubicBezTo>
                  <a:pt x="8529238" y="1001725"/>
                  <a:pt x="8505565" y="1015840"/>
                  <a:pt x="8478704" y="1025490"/>
                </a:cubicBezTo>
                <a:cubicBezTo>
                  <a:pt x="8473109" y="1019545"/>
                  <a:pt x="8465819" y="1032194"/>
                  <a:pt x="8461421" y="1035512"/>
                </a:cubicBezTo>
                <a:cubicBezTo>
                  <a:pt x="8459739" y="1031087"/>
                  <a:pt x="8447663" y="1032074"/>
                  <a:pt x="8445003" y="1036851"/>
                </a:cubicBezTo>
                <a:cubicBezTo>
                  <a:pt x="8366593" y="1075951"/>
                  <a:pt x="8398773" y="1021402"/>
                  <a:pt x="8357350" y="1060213"/>
                </a:cubicBezTo>
                <a:cubicBezTo>
                  <a:pt x="8349366" y="1063843"/>
                  <a:pt x="8342208" y="1063367"/>
                  <a:pt x="8335565" y="1061151"/>
                </a:cubicBezTo>
                <a:lnTo>
                  <a:pt x="8325267" y="1055919"/>
                </a:lnTo>
                <a:lnTo>
                  <a:pt x="8293586" y="1076144"/>
                </a:lnTo>
                <a:cubicBezTo>
                  <a:pt x="8277595" y="1084193"/>
                  <a:pt x="8260401" y="1090863"/>
                  <a:pt x="8242405" y="1095960"/>
                </a:cubicBezTo>
                <a:cubicBezTo>
                  <a:pt x="8226373" y="1101227"/>
                  <a:pt x="8224213" y="1102052"/>
                  <a:pt x="8197391" y="1107746"/>
                </a:cubicBezTo>
                <a:cubicBezTo>
                  <a:pt x="8090266" y="1152133"/>
                  <a:pt x="8141491" y="1082372"/>
                  <a:pt x="8081474" y="1130125"/>
                </a:cubicBezTo>
                <a:cubicBezTo>
                  <a:pt x="8070634" y="1134173"/>
                  <a:pt x="8061619" y="1132810"/>
                  <a:pt x="8053585" y="1129169"/>
                </a:cubicBezTo>
                <a:lnTo>
                  <a:pt x="8038422" y="1119092"/>
                </a:lnTo>
                <a:lnTo>
                  <a:pt x="8029450" y="1125592"/>
                </a:lnTo>
                <a:cubicBezTo>
                  <a:pt x="7992226" y="1133484"/>
                  <a:pt x="7978616" y="1122765"/>
                  <a:pt x="7959552" y="1140188"/>
                </a:cubicBezTo>
                <a:cubicBezTo>
                  <a:pt x="7922008" y="1119572"/>
                  <a:pt x="7937737" y="1141786"/>
                  <a:pt x="7914188" y="1150862"/>
                </a:cubicBezTo>
                <a:cubicBezTo>
                  <a:pt x="7896037" y="1160155"/>
                  <a:pt x="7933463" y="1163411"/>
                  <a:pt x="7914918" y="1168758"/>
                </a:cubicBezTo>
                <a:cubicBezTo>
                  <a:pt x="7893102" y="1165887"/>
                  <a:pt x="7898453" y="1187420"/>
                  <a:pt x="7875510" y="1183153"/>
                </a:cubicBezTo>
                <a:cubicBezTo>
                  <a:pt x="7877354" y="1165743"/>
                  <a:pt x="7834286" y="1194789"/>
                  <a:pt x="7829932" y="1180782"/>
                </a:cubicBezTo>
                <a:cubicBezTo>
                  <a:pt x="7816047" y="1204874"/>
                  <a:pt x="7801901" y="1181513"/>
                  <a:pt x="7779182" y="1192665"/>
                </a:cubicBezTo>
                <a:cubicBezTo>
                  <a:pt x="7769446" y="1202686"/>
                  <a:pt x="7761564" y="1205661"/>
                  <a:pt x="7748774" y="1199586"/>
                </a:cubicBezTo>
                <a:cubicBezTo>
                  <a:pt x="7704339" y="1247771"/>
                  <a:pt x="7717626" y="1207638"/>
                  <a:pt x="7671846" y="1231966"/>
                </a:cubicBezTo>
                <a:cubicBezTo>
                  <a:pt x="7632956" y="1255682"/>
                  <a:pt x="7587383" y="1275180"/>
                  <a:pt x="7554146" y="1319748"/>
                </a:cubicBezTo>
                <a:cubicBezTo>
                  <a:pt x="7548775" y="1331557"/>
                  <a:pt x="7531272" y="1339155"/>
                  <a:pt x="7515052" y="1336718"/>
                </a:cubicBezTo>
                <a:cubicBezTo>
                  <a:pt x="7512260" y="1336298"/>
                  <a:pt x="7509613" y="1335590"/>
                  <a:pt x="7507193" y="1334617"/>
                </a:cubicBezTo>
                <a:cubicBezTo>
                  <a:pt x="7488273" y="1365207"/>
                  <a:pt x="7468925" y="1356298"/>
                  <a:pt x="7461694" y="1375866"/>
                </a:cubicBezTo>
                <a:cubicBezTo>
                  <a:pt x="7422434" y="1391917"/>
                  <a:pt x="7384603" y="1382819"/>
                  <a:pt x="7377571" y="1400128"/>
                </a:cubicBezTo>
                <a:cubicBezTo>
                  <a:pt x="7356236" y="1403926"/>
                  <a:pt x="7322509" y="1393138"/>
                  <a:pt x="7311261" y="1412652"/>
                </a:cubicBezTo>
                <a:cubicBezTo>
                  <a:pt x="7305349" y="1400071"/>
                  <a:pt x="7289966" y="1428039"/>
                  <a:pt x="7275307" y="1422171"/>
                </a:cubicBezTo>
                <a:cubicBezTo>
                  <a:pt x="7264529" y="1416601"/>
                  <a:pt x="7257348" y="1423786"/>
                  <a:pt x="7247783" y="1426330"/>
                </a:cubicBezTo>
                <a:cubicBezTo>
                  <a:pt x="7233839" y="1423056"/>
                  <a:pt x="7194363" y="1442037"/>
                  <a:pt x="7185047" y="1451812"/>
                </a:cubicBezTo>
                <a:cubicBezTo>
                  <a:pt x="7164447" y="1483396"/>
                  <a:pt x="7101577" y="1475742"/>
                  <a:pt x="7084117" y="1500281"/>
                </a:cubicBezTo>
                <a:cubicBezTo>
                  <a:pt x="7076899" y="1504821"/>
                  <a:pt x="7069494" y="1507565"/>
                  <a:pt x="7062011" y="1509183"/>
                </a:cubicBezTo>
                <a:lnTo>
                  <a:pt x="7040555" y="1511207"/>
                </a:lnTo>
                <a:lnTo>
                  <a:pt x="7033438" y="1506772"/>
                </a:lnTo>
                <a:lnTo>
                  <a:pt x="7020886" y="1510764"/>
                </a:lnTo>
                <a:lnTo>
                  <a:pt x="7017033" y="1510650"/>
                </a:lnTo>
                <a:lnTo>
                  <a:pt x="6995460" y="1511173"/>
                </a:lnTo>
                <a:cubicBezTo>
                  <a:pt x="7010208" y="1537643"/>
                  <a:pt x="6938512" y="1522467"/>
                  <a:pt x="6962144" y="1541508"/>
                </a:cubicBezTo>
                <a:cubicBezTo>
                  <a:pt x="6926351" y="1550586"/>
                  <a:pt x="6958236" y="1566326"/>
                  <a:pt x="6910674" y="1554793"/>
                </a:cubicBezTo>
                <a:cubicBezTo>
                  <a:pt x="6859225" y="1589274"/>
                  <a:pt x="6769015" y="1598548"/>
                  <a:pt x="6732152" y="1642538"/>
                </a:cubicBezTo>
                <a:cubicBezTo>
                  <a:pt x="6734901" y="1628031"/>
                  <a:pt x="6709146" y="1622413"/>
                  <a:pt x="6694106" y="1632377"/>
                </a:cubicBezTo>
                <a:cubicBezTo>
                  <a:pt x="6702628" y="1575914"/>
                  <a:pt x="6638899" y="1692862"/>
                  <a:pt x="6617223" y="1659889"/>
                </a:cubicBezTo>
                <a:cubicBezTo>
                  <a:pt x="6623246" y="1693349"/>
                  <a:pt x="6561228" y="1764690"/>
                  <a:pt x="6521138" y="1744340"/>
                </a:cubicBezTo>
                <a:cubicBezTo>
                  <a:pt x="6469831" y="1761656"/>
                  <a:pt x="6438109" y="1796731"/>
                  <a:pt x="6380677" y="1796883"/>
                </a:cubicBezTo>
                <a:cubicBezTo>
                  <a:pt x="6379865" y="1801686"/>
                  <a:pt x="6377810" y="1805986"/>
                  <a:pt x="6374897" y="1809910"/>
                </a:cubicBezTo>
                <a:lnTo>
                  <a:pt x="6364545" y="1820090"/>
                </a:lnTo>
                <a:lnTo>
                  <a:pt x="6362126" y="1819991"/>
                </a:lnTo>
                <a:cubicBezTo>
                  <a:pt x="6353055" y="1821720"/>
                  <a:pt x="6348796" y="1824537"/>
                  <a:pt x="6346673" y="1827824"/>
                </a:cubicBezTo>
                <a:lnTo>
                  <a:pt x="6345588" y="1832232"/>
                </a:lnTo>
                <a:lnTo>
                  <a:pt x="6335708" y="1838451"/>
                </a:lnTo>
                <a:lnTo>
                  <a:pt x="6318182" y="1852975"/>
                </a:lnTo>
                <a:lnTo>
                  <a:pt x="6313084" y="1853561"/>
                </a:lnTo>
                <a:lnTo>
                  <a:pt x="6283816" y="1872148"/>
                </a:lnTo>
                <a:lnTo>
                  <a:pt x="6282550" y="1871392"/>
                </a:lnTo>
                <a:cubicBezTo>
                  <a:pt x="6279041" y="1870121"/>
                  <a:pt x="6275192" y="1869982"/>
                  <a:pt x="6270527" y="1872208"/>
                </a:cubicBezTo>
                <a:cubicBezTo>
                  <a:pt x="6265029" y="1853962"/>
                  <a:pt x="6262790" y="1867903"/>
                  <a:pt x="6249518" y="1876079"/>
                </a:cubicBezTo>
                <a:cubicBezTo>
                  <a:pt x="6238019" y="1849564"/>
                  <a:pt x="6207959" y="1881750"/>
                  <a:pt x="6190386" y="1872478"/>
                </a:cubicBezTo>
                <a:cubicBezTo>
                  <a:pt x="6180893" y="1879083"/>
                  <a:pt x="6170646" y="1885584"/>
                  <a:pt x="6159777" y="1891745"/>
                </a:cubicBezTo>
                <a:lnTo>
                  <a:pt x="6153131" y="1895079"/>
                </a:lnTo>
                <a:lnTo>
                  <a:pt x="6152798" y="1894920"/>
                </a:lnTo>
                <a:cubicBezTo>
                  <a:pt x="6150925" y="1895166"/>
                  <a:pt x="6148578" y="1896082"/>
                  <a:pt x="6145388" y="1897990"/>
                </a:cubicBezTo>
                <a:lnTo>
                  <a:pt x="6141014" y="1901155"/>
                </a:lnTo>
                <a:lnTo>
                  <a:pt x="6128122" y="1907623"/>
                </a:lnTo>
                <a:lnTo>
                  <a:pt x="6122351" y="1908359"/>
                </a:lnTo>
                <a:cubicBezTo>
                  <a:pt x="6099508" y="1905910"/>
                  <a:pt x="6088334" y="1869006"/>
                  <a:pt x="6064750" y="1896394"/>
                </a:cubicBezTo>
                <a:cubicBezTo>
                  <a:pt x="6025977" y="1903785"/>
                  <a:pt x="5997095" y="1889190"/>
                  <a:pt x="5964230" y="1910038"/>
                </a:cubicBezTo>
                <a:cubicBezTo>
                  <a:pt x="5927910" y="1916874"/>
                  <a:pt x="5894873" y="1914928"/>
                  <a:pt x="5865399" y="1926966"/>
                </a:cubicBezTo>
                <a:cubicBezTo>
                  <a:pt x="5851644" y="1923038"/>
                  <a:pt x="5839380" y="1922808"/>
                  <a:pt x="5829951" y="1934755"/>
                </a:cubicBezTo>
                <a:cubicBezTo>
                  <a:pt x="5795498" y="1938369"/>
                  <a:pt x="5784532" y="1926246"/>
                  <a:pt x="5765285" y="1941322"/>
                </a:cubicBezTo>
                <a:cubicBezTo>
                  <a:pt x="5741789" y="1922874"/>
                  <a:pt x="5742385" y="1931607"/>
                  <a:pt x="5734750" y="1939793"/>
                </a:cubicBezTo>
                <a:lnTo>
                  <a:pt x="5733569" y="1940505"/>
                </a:lnTo>
                <a:lnTo>
                  <a:pt x="5730329" y="1937845"/>
                </a:lnTo>
                <a:lnTo>
                  <a:pt x="5724661" y="1937455"/>
                </a:lnTo>
                <a:lnTo>
                  <a:pt x="5710186" y="1941370"/>
                </a:lnTo>
                <a:lnTo>
                  <a:pt x="5704910" y="1943663"/>
                </a:lnTo>
                <a:cubicBezTo>
                  <a:pt x="5701213" y="1944937"/>
                  <a:pt x="5698678" y="1945391"/>
                  <a:pt x="5696836" y="1945271"/>
                </a:cubicBezTo>
                <a:lnTo>
                  <a:pt x="5696583" y="1945050"/>
                </a:lnTo>
                <a:lnTo>
                  <a:pt x="5689123" y="1947067"/>
                </a:lnTo>
                <a:cubicBezTo>
                  <a:pt x="5676655" y="1951072"/>
                  <a:pt x="5664639" y="1955533"/>
                  <a:pt x="5653291" y="1960245"/>
                </a:cubicBezTo>
                <a:cubicBezTo>
                  <a:pt x="5640346" y="1947636"/>
                  <a:pt x="5600180" y="1973739"/>
                  <a:pt x="5599385" y="1945198"/>
                </a:cubicBezTo>
                <a:cubicBezTo>
                  <a:pt x="5583913" y="1950736"/>
                  <a:pt x="5576590" y="1964134"/>
                  <a:pt x="5578300" y="1944963"/>
                </a:cubicBezTo>
                <a:cubicBezTo>
                  <a:pt x="5573104" y="1946266"/>
                  <a:pt x="5569560" y="1945382"/>
                  <a:pt x="5566758" y="1943441"/>
                </a:cubicBezTo>
                <a:lnTo>
                  <a:pt x="5565857" y="1942445"/>
                </a:lnTo>
                <a:lnTo>
                  <a:pt x="5531534" y="1955208"/>
                </a:lnTo>
                <a:lnTo>
                  <a:pt x="5526552" y="1954799"/>
                </a:lnTo>
                <a:lnTo>
                  <a:pt x="5504723" y="1965811"/>
                </a:lnTo>
                <a:lnTo>
                  <a:pt x="5493156" y="1970063"/>
                </a:lnTo>
                <a:lnTo>
                  <a:pt x="5490486" y="1974227"/>
                </a:lnTo>
                <a:cubicBezTo>
                  <a:pt x="5487271" y="1977077"/>
                  <a:pt x="5482233" y="1979045"/>
                  <a:pt x="5473107" y="1979001"/>
                </a:cubicBezTo>
                <a:lnTo>
                  <a:pt x="5470885" y="1978432"/>
                </a:lnTo>
                <a:lnTo>
                  <a:pt x="5457393" y="1986525"/>
                </a:lnTo>
                <a:cubicBezTo>
                  <a:pt x="5453194" y="1989853"/>
                  <a:pt x="5449663" y="1993721"/>
                  <a:pt x="5447102" y="1998329"/>
                </a:cubicBezTo>
                <a:cubicBezTo>
                  <a:pt x="5386283" y="2017364"/>
                  <a:pt x="5223545" y="2015483"/>
                  <a:pt x="5159151" y="2029640"/>
                </a:cubicBezTo>
                <a:cubicBezTo>
                  <a:pt x="5141359" y="2036610"/>
                  <a:pt x="5090827" y="2076822"/>
                  <a:pt x="5098838" y="2062961"/>
                </a:cubicBezTo>
                <a:cubicBezTo>
                  <a:pt x="5047883" y="2099457"/>
                  <a:pt x="4922007" y="2111466"/>
                  <a:pt x="4860988" y="2135698"/>
                </a:cubicBezTo>
                <a:cubicBezTo>
                  <a:pt x="4805413" y="2152292"/>
                  <a:pt x="4784714" y="2158665"/>
                  <a:pt x="4765388" y="2162525"/>
                </a:cubicBezTo>
                <a:cubicBezTo>
                  <a:pt x="4758560" y="2161978"/>
                  <a:pt x="4751823" y="2160531"/>
                  <a:pt x="4745033" y="2158859"/>
                </a:cubicBezTo>
                <a:lnTo>
                  <a:pt x="4741475" y="2157998"/>
                </a:lnTo>
                <a:lnTo>
                  <a:pt x="4728247" y="2159526"/>
                </a:lnTo>
                <a:lnTo>
                  <a:pt x="4723263" y="2153742"/>
                </a:lnTo>
                <a:lnTo>
                  <a:pt x="4593061" y="2171597"/>
                </a:lnTo>
                <a:lnTo>
                  <a:pt x="4405765" y="2199902"/>
                </a:lnTo>
                <a:cubicBezTo>
                  <a:pt x="4403942" y="2198353"/>
                  <a:pt x="4402457" y="2196614"/>
                  <a:pt x="4401354" y="2194745"/>
                </a:cubicBezTo>
                <a:lnTo>
                  <a:pt x="4366646" y="2198564"/>
                </a:lnTo>
                <a:lnTo>
                  <a:pt x="4354009" y="2204984"/>
                </a:lnTo>
                <a:lnTo>
                  <a:pt x="4348284" y="2205270"/>
                </a:lnTo>
                <a:lnTo>
                  <a:pt x="4333906" y="2205251"/>
                </a:lnTo>
                <a:cubicBezTo>
                  <a:pt x="4326429" y="2204713"/>
                  <a:pt x="4318024" y="2203940"/>
                  <a:pt x="4308819" y="2203822"/>
                </a:cubicBezTo>
                <a:lnTo>
                  <a:pt x="4301210" y="2204456"/>
                </a:lnTo>
                <a:lnTo>
                  <a:pt x="4283095" y="2198177"/>
                </a:lnTo>
                <a:cubicBezTo>
                  <a:pt x="4269863" y="2193337"/>
                  <a:pt x="4259612" y="2190345"/>
                  <a:pt x="4250119" y="2196342"/>
                </a:cubicBezTo>
                <a:cubicBezTo>
                  <a:pt x="4230702" y="2190559"/>
                  <a:pt x="4213171" y="2166890"/>
                  <a:pt x="4189203" y="2178994"/>
                </a:cubicBezTo>
                <a:cubicBezTo>
                  <a:pt x="4194512" y="2165594"/>
                  <a:pt x="4160734" y="2183257"/>
                  <a:pt x="4154035" y="2171950"/>
                </a:cubicBezTo>
                <a:cubicBezTo>
                  <a:pt x="4150098" y="2162547"/>
                  <a:pt x="4138934" y="2165714"/>
                  <a:pt x="4129569" y="2163850"/>
                </a:cubicBezTo>
                <a:cubicBezTo>
                  <a:pt x="4121391" y="2155090"/>
                  <a:pt x="4076089" y="2154737"/>
                  <a:pt x="4061250" y="2159236"/>
                </a:cubicBezTo>
                <a:cubicBezTo>
                  <a:pt x="4020618" y="2177811"/>
                  <a:pt x="3978175" y="2144465"/>
                  <a:pt x="3945480" y="2158279"/>
                </a:cubicBezTo>
                <a:cubicBezTo>
                  <a:pt x="3936362" y="2159139"/>
                  <a:pt x="3928502" y="2158369"/>
                  <a:pt x="3921468" y="2156588"/>
                </a:cubicBezTo>
                <a:lnTo>
                  <a:pt x="3903348" y="2149220"/>
                </a:lnTo>
                <a:lnTo>
                  <a:pt x="3901342" y="2142355"/>
                </a:lnTo>
                <a:lnTo>
                  <a:pt x="3888539" y="2140476"/>
                </a:lnTo>
                <a:lnTo>
                  <a:pt x="3885662" y="2138740"/>
                </a:lnTo>
                <a:cubicBezTo>
                  <a:pt x="3880178" y="2135398"/>
                  <a:pt x="3874645" y="2132286"/>
                  <a:pt x="3868627" y="2130023"/>
                </a:cubicBezTo>
                <a:cubicBezTo>
                  <a:pt x="3859240" y="2159198"/>
                  <a:pt x="3815892" y="2115590"/>
                  <a:pt x="3819177" y="2142111"/>
                </a:cubicBezTo>
                <a:cubicBezTo>
                  <a:pt x="3784478" y="2134756"/>
                  <a:pt x="3796708" y="2161930"/>
                  <a:pt x="3769100" y="2131731"/>
                </a:cubicBezTo>
                <a:cubicBezTo>
                  <a:pt x="3702423" y="2139704"/>
                  <a:pt x="3625642" y="2109386"/>
                  <a:pt x="3562752" y="2131785"/>
                </a:cubicBezTo>
                <a:cubicBezTo>
                  <a:pt x="3576244" y="2120400"/>
                  <a:pt x="3560801" y="2104591"/>
                  <a:pt x="3541402" y="2106821"/>
                </a:cubicBezTo>
                <a:cubicBezTo>
                  <a:pt x="3592232" y="2061584"/>
                  <a:pt x="3356194" y="2115384"/>
                  <a:pt x="3365341" y="2077638"/>
                </a:cubicBezTo>
                <a:cubicBezTo>
                  <a:pt x="3303594" y="2079161"/>
                  <a:pt x="3221644" y="2111487"/>
                  <a:pt x="3170922" y="2115957"/>
                </a:cubicBezTo>
                <a:cubicBezTo>
                  <a:pt x="3166532" y="2119769"/>
                  <a:pt x="3161579" y="2122617"/>
                  <a:pt x="3156256" y="2124773"/>
                </a:cubicBezTo>
                <a:lnTo>
                  <a:pt x="3140298" y="2129182"/>
                </a:lnTo>
                <a:lnTo>
                  <a:pt x="3138514" y="2128069"/>
                </a:lnTo>
                <a:cubicBezTo>
                  <a:pt x="3130169" y="2125710"/>
                  <a:pt x="3124679" y="2126336"/>
                  <a:pt x="3120467" y="2128281"/>
                </a:cubicBezTo>
                <a:lnTo>
                  <a:pt x="3116175" y="2131633"/>
                </a:lnTo>
                <a:lnTo>
                  <a:pt x="3103685" y="2132814"/>
                </a:lnTo>
                <a:lnTo>
                  <a:pt x="3078794" y="2137935"/>
                </a:lnTo>
                <a:lnTo>
                  <a:pt x="3074407" y="2136274"/>
                </a:lnTo>
                <a:lnTo>
                  <a:pt x="3037285" y="2139919"/>
                </a:lnTo>
                <a:lnTo>
                  <a:pt x="3036901" y="2138726"/>
                </a:lnTo>
                <a:cubicBezTo>
                  <a:pt x="3035193" y="2136135"/>
                  <a:pt x="3032337" y="2134379"/>
                  <a:pt x="3026996" y="2134322"/>
                </a:cubicBezTo>
                <a:cubicBezTo>
                  <a:pt x="3037063" y="2116196"/>
                  <a:pt x="3024412" y="2127308"/>
                  <a:pt x="3007772" y="2128742"/>
                </a:cubicBezTo>
                <a:cubicBezTo>
                  <a:pt x="3019697" y="2100910"/>
                  <a:pt x="2971305" y="2115987"/>
                  <a:pt x="2965030" y="2100494"/>
                </a:cubicBezTo>
                <a:cubicBezTo>
                  <a:pt x="2952539" y="2102174"/>
                  <a:pt x="2939545" y="2103445"/>
                  <a:pt x="2926342" y="2104155"/>
                </a:cubicBezTo>
                <a:lnTo>
                  <a:pt x="2918608" y="2104215"/>
                </a:lnTo>
                <a:cubicBezTo>
                  <a:pt x="2918564" y="2104122"/>
                  <a:pt x="2918519" y="2104030"/>
                  <a:pt x="2918475" y="2103937"/>
                </a:cubicBezTo>
                <a:cubicBezTo>
                  <a:pt x="2916840" y="2103354"/>
                  <a:pt x="2914314" y="2103149"/>
                  <a:pt x="2910360" y="2103444"/>
                </a:cubicBezTo>
                <a:lnTo>
                  <a:pt x="2904507" y="2104326"/>
                </a:lnTo>
                <a:lnTo>
                  <a:pt x="2889503" y="2104443"/>
                </a:lnTo>
                <a:lnTo>
                  <a:pt x="2884480" y="2102626"/>
                </a:lnTo>
                <a:lnTo>
                  <a:pt x="2882689" y="2099228"/>
                </a:lnTo>
                <a:lnTo>
                  <a:pt x="2881291" y="2099618"/>
                </a:lnTo>
                <a:cubicBezTo>
                  <a:pt x="2870663" y="2105606"/>
                  <a:pt x="2867338" y="2114210"/>
                  <a:pt x="2853979" y="2090388"/>
                </a:cubicBezTo>
                <a:cubicBezTo>
                  <a:pt x="2829652" y="2100099"/>
                  <a:pt x="2824975" y="2085577"/>
                  <a:pt x="2791790" y="2080332"/>
                </a:cubicBezTo>
                <a:cubicBezTo>
                  <a:pt x="2777850" y="2089504"/>
                  <a:pt x="2766709" y="2086170"/>
                  <a:pt x="2755844" y="2078874"/>
                </a:cubicBezTo>
                <a:cubicBezTo>
                  <a:pt x="2723488" y="2083049"/>
                  <a:pt x="2694065" y="2072780"/>
                  <a:pt x="2657742" y="2070179"/>
                </a:cubicBezTo>
                <a:cubicBezTo>
                  <a:pt x="2618372" y="2082020"/>
                  <a:pt x="2598368" y="2060559"/>
                  <a:pt x="2559549" y="2057873"/>
                </a:cubicBezTo>
                <a:cubicBezTo>
                  <a:pt x="2525789" y="2078403"/>
                  <a:pt x="2531908" y="2039838"/>
                  <a:pt x="2512054" y="2031671"/>
                </a:cubicBezTo>
                <a:lnTo>
                  <a:pt x="2506437" y="2030918"/>
                </a:lnTo>
                <a:lnTo>
                  <a:pt x="2491752" y="2033906"/>
                </a:lnTo>
                <a:lnTo>
                  <a:pt x="2486338" y="2035862"/>
                </a:lnTo>
                <a:cubicBezTo>
                  <a:pt x="2482568" y="2036899"/>
                  <a:pt x="2480011" y="2037191"/>
                  <a:pt x="2478186" y="2036953"/>
                </a:cubicBezTo>
                <a:lnTo>
                  <a:pt x="2477950" y="2036715"/>
                </a:lnTo>
                <a:lnTo>
                  <a:pt x="2470381" y="2038256"/>
                </a:lnTo>
                <a:cubicBezTo>
                  <a:pt x="2457686" y="2041461"/>
                  <a:pt x="2445410" y="2045155"/>
                  <a:pt x="2433781" y="2049140"/>
                </a:cubicBezTo>
                <a:cubicBezTo>
                  <a:pt x="2421781" y="2035703"/>
                  <a:pt x="2379959" y="2059234"/>
                  <a:pt x="2381172" y="2030645"/>
                </a:cubicBezTo>
                <a:cubicBezTo>
                  <a:pt x="2365380" y="2035192"/>
                  <a:pt x="2357148" y="2048120"/>
                  <a:pt x="2360198" y="2029059"/>
                </a:cubicBezTo>
                <a:cubicBezTo>
                  <a:pt x="2354933" y="2030031"/>
                  <a:pt x="2351467" y="2028919"/>
                  <a:pt x="2348815" y="2026798"/>
                </a:cubicBezTo>
                <a:lnTo>
                  <a:pt x="2347988" y="2025745"/>
                </a:lnTo>
                <a:lnTo>
                  <a:pt x="2312920" y="2036311"/>
                </a:lnTo>
                <a:lnTo>
                  <a:pt x="2307986" y="2035583"/>
                </a:lnTo>
                <a:lnTo>
                  <a:pt x="2285481" y="2045197"/>
                </a:lnTo>
                <a:lnTo>
                  <a:pt x="2273666" y="2048710"/>
                </a:lnTo>
                <a:lnTo>
                  <a:pt x="2270719" y="2052702"/>
                </a:lnTo>
                <a:cubicBezTo>
                  <a:pt x="2267315" y="2055347"/>
                  <a:pt x="2262161" y="2056992"/>
                  <a:pt x="2253080" y="2056363"/>
                </a:cubicBezTo>
                <a:lnTo>
                  <a:pt x="2250906" y="2055654"/>
                </a:lnTo>
                <a:lnTo>
                  <a:pt x="2236905" y="2062882"/>
                </a:lnTo>
                <a:cubicBezTo>
                  <a:pt x="2232493" y="2065942"/>
                  <a:pt x="2228705" y="2069583"/>
                  <a:pt x="2225830" y="2074027"/>
                </a:cubicBezTo>
                <a:cubicBezTo>
                  <a:pt x="2173117" y="2059597"/>
                  <a:pt x="2128486" y="2085502"/>
                  <a:pt x="2073776" y="2089244"/>
                </a:cubicBezTo>
                <a:cubicBezTo>
                  <a:pt x="2046050" y="2059365"/>
                  <a:pt x="1957570" y="2112693"/>
                  <a:pt x="1948256" y="2146616"/>
                </a:cubicBezTo>
                <a:cubicBezTo>
                  <a:pt x="1943005" y="2109192"/>
                  <a:pt x="1832736" y="2206239"/>
                  <a:pt x="1865582" y="2153738"/>
                </a:cubicBezTo>
                <a:cubicBezTo>
                  <a:pt x="1847376" y="2159567"/>
                  <a:pt x="1826258" y="2147592"/>
                  <a:pt x="1835210" y="2134244"/>
                </a:cubicBezTo>
                <a:cubicBezTo>
                  <a:pt x="1781916" y="2167476"/>
                  <a:pt x="1695112" y="2153556"/>
                  <a:pt x="1632661" y="2173882"/>
                </a:cubicBezTo>
                <a:cubicBezTo>
                  <a:pt x="1594177" y="2150642"/>
                  <a:pt x="1616426" y="2173975"/>
                  <a:pt x="1579590" y="2173680"/>
                </a:cubicBezTo>
                <a:cubicBezTo>
                  <a:pt x="1592812" y="2198112"/>
                  <a:pt x="1533818" y="2165220"/>
                  <a:pt x="1535601" y="2194590"/>
                </a:cubicBezTo>
                <a:cubicBezTo>
                  <a:pt x="1528840" y="2193608"/>
                  <a:pt x="1522236" y="2191728"/>
                  <a:pt x="1515594" y="2189622"/>
                </a:cubicBezTo>
                <a:lnTo>
                  <a:pt x="1512113" y="2188534"/>
                </a:lnTo>
                <a:lnTo>
                  <a:pt x="1498838" y="2189213"/>
                </a:lnTo>
                <a:lnTo>
                  <a:pt x="1494279" y="2183112"/>
                </a:lnTo>
                <a:lnTo>
                  <a:pt x="1473714" y="2179625"/>
                </a:lnTo>
                <a:cubicBezTo>
                  <a:pt x="1466138" y="2179292"/>
                  <a:pt x="1458132" y="2180071"/>
                  <a:pt x="1449503" y="2182633"/>
                </a:cubicBezTo>
                <a:lnTo>
                  <a:pt x="1266687" y="2212688"/>
                </a:lnTo>
                <a:cubicBezTo>
                  <a:pt x="1256792" y="2212722"/>
                  <a:pt x="1247024" y="2217857"/>
                  <a:pt x="1239614" y="2209727"/>
                </a:cubicBezTo>
                <a:cubicBezTo>
                  <a:pt x="1228778" y="2200326"/>
                  <a:pt x="1202276" y="2223497"/>
                  <a:pt x="1202436" y="2209817"/>
                </a:cubicBezTo>
                <a:cubicBezTo>
                  <a:pt x="1183471" y="2225854"/>
                  <a:pt x="1157340" y="2206849"/>
                  <a:pt x="1136097" y="2205112"/>
                </a:cubicBezTo>
                <a:cubicBezTo>
                  <a:pt x="1100396" y="2209415"/>
                  <a:pt x="1013922" y="2231219"/>
                  <a:pt x="988232" y="2235635"/>
                </a:cubicBezTo>
                <a:cubicBezTo>
                  <a:pt x="986445" y="2234079"/>
                  <a:pt x="984332" y="2232722"/>
                  <a:pt x="981959" y="2231607"/>
                </a:cubicBezTo>
                <a:cubicBezTo>
                  <a:pt x="968170" y="2225130"/>
                  <a:pt x="948759" y="2228043"/>
                  <a:pt x="938600" y="2238113"/>
                </a:cubicBezTo>
                <a:cubicBezTo>
                  <a:pt x="888371" y="2272824"/>
                  <a:pt x="837950" y="2280135"/>
                  <a:pt x="791788" y="2293224"/>
                </a:cubicBezTo>
                <a:cubicBezTo>
                  <a:pt x="739035" y="2305159"/>
                  <a:pt x="769009" y="2269676"/>
                  <a:pt x="706914" y="2305046"/>
                </a:cubicBezTo>
                <a:cubicBezTo>
                  <a:pt x="697882" y="2295919"/>
                  <a:pt x="689339" y="2296797"/>
                  <a:pt x="675971" y="2304030"/>
                </a:cubicBezTo>
                <a:cubicBezTo>
                  <a:pt x="650201" y="2309060"/>
                  <a:pt x="647591" y="2282853"/>
                  <a:pt x="624180" y="2302650"/>
                </a:cubicBezTo>
                <a:cubicBezTo>
                  <a:pt x="626400" y="2287987"/>
                  <a:pt x="574045" y="2305175"/>
                  <a:pt x="583453" y="2288788"/>
                </a:cubicBezTo>
                <a:cubicBezTo>
                  <a:pt x="564313" y="2278832"/>
                  <a:pt x="559671" y="2301039"/>
                  <a:pt x="540946" y="2292721"/>
                </a:cubicBezTo>
                <a:cubicBezTo>
                  <a:pt x="521576" y="2293191"/>
                  <a:pt x="554439" y="2305843"/>
                  <a:pt x="533680" y="2310233"/>
                </a:cubicBezTo>
                <a:cubicBezTo>
                  <a:pt x="508069" y="2313043"/>
                  <a:pt x="512638" y="2338541"/>
                  <a:pt x="487366" y="2309053"/>
                </a:cubicBezTo>
                <a:cubicBezTo>
                  <a:pt x="462164" y="2321083"/>
                  <a:pt x="454441" y="2307251"/>
                  <a:pt x="416820" y="2305443"/>
                </a:cubicBezTo>
                <a:cubicBezTo>
                  <a:pt x="403012" y="2315890"/>
                  <a:pt x="390105" y="2313733"/>
                  <a:pt x="376805" y="2307647"/>
                </a:cubicBezTo>
                <a:cubicBezTo>
                  <a:pt x="341751" y="2315035"/>
                  <a:pt x="307408" y="2307897"/>
                  <a:pt x="266777" y="2309012"/>
                </a:cubicBezTo>
                <a:cubicBezTo>
                  <a:pt x="225310" y="2324664"/>
                  <a:pt x="199419" y="2305548"/>
                  <a:pt x="156013" y="2306832"/>
                </a:cubicBezTo>
                <a:cubicBezTo>
                  <a:pt x="117457" y="2333851"/>
                  <a:pt x="122965" y="2279562"/>
                  <a:pt x="87258" y="2285511"/>
                </a:cubicBezTo>
                <a:cubicBezTo>
                  <a:pt x="38977" y="2309189"/>
                  <a:pt x="74043" y="2277969"/>
                  <a:pt x="23798" y="2281822"/>
                </a:cubicBezTo>
                <a:lnTo>
                  <a:pt x="0" y="2285369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7B9990-4D9C-412D-B837-E7C81E02D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973" y="320674"/>
            <a:ext cx="5598027" cy="1545448"/>
          </a:xfrm>
        </p:spPr>
        <p:txBody>
          <a:bodyPr rtlCol="0">
            <a:normAutofit fontScale="85000" lnSpcReduction="20000"/>
          </a:bodyPr>
          <a:lstStyle/>
          <a:p>
            <a:pPr algn="l">
              <a:defRPr/>
            </a:pPr>
            <a:r>
              <a:rPr lang="en-US" altLang="en-US" sz="3000" b="1" dirty="0">
                <a:solidFill>
                  <a:schemeClr val="accent1">
                    <a:lumMod val="75000"/>
                  </a:schemeClr>
                </a:solidFill>
                <a:latin typeface="AvantGarde Bk BT" pitchFamily="34" charset="0"/>
              </a:rPr>
              <a:t>Financial Aid Exit Interview</a:t>
            </a:r>
          </a:p>
          <a:p>
            <a:pPr algn="l">
              <a:defRPr/>
            </a:pPr>
            <a:br>
              <a:rPr lang="en-US" altLang="en-US" sz="3000" b="1" dirty="0">
                <a:solidFill>
                  <a:schemeClr val="accent1">
                    <a:lumMod val="75000"/>
                  </a:schemeClr>
                </a:solidFill>
                <a:latin typeface="AvantGarde Bk BT" pitchFamily="34" charset="0"/>
              </a:rPr>
            </a:br>
            <a:r>
              <a:rPr lang="en-US" altLang="en-US" sz="3000" b="1" dirty="0">
                <a:solidFill>
                  <a:schemeClr val="accent1">
                    <a:lumMod val="75000"/>
                  </a:schemeClr>
                </a:solidFill>
                <a:latin typeface="AvantGarde Bk BT" pitchFamily="34" charset="0"/>
              </a:rPr>
              <a:t>College of Dentistry</a:t>
            </a:r>
          </a:p>
          <a:p>
            <a:pPr algn="l">
              <a:defRPr/>
            </a:pPr>
            <a:r>
              <a:rPr lang="en-US" altLang="en-US" sz="3000" b="1" dirty="0">
                <a:solidFill>
                  <a:schemeClr val="accent1">
                    <a:lumMod val="75000"/>
                  </a:schemeClr>
                </a:solidFill>
                <a:latin typeface="AvantGarde Bk BT" pitchFamily="34" charset="0"/>
              </a:rPr>
              <a:t>Class of 2024</a:t>
            </a:r>
          </a:p>
          <a:p>
            <a:pPr algn="l">
              <a:defRPr/>
            </a:pPr>
            <a:endParaRPr lang="en-US" altLang="en-US" sz="400" dirty="0">
              <a:latin typeface="AvantGarde Bk BT" pitchFamily="34" charset="0"/>
            </a:endParaRPr>
          </a:p>
          <a:p>
            <a:pPr algn="l">
              <a:defRPr/>
            </a:pPr>
            <a:endParaRPr lang="en-US" altLang="en-US" sz="400" dirty="0">
              <a:latin typeface="AvantGarde Bk BT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3AAF7F-A9BF-DB7E-1453-CF10842BD2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17" r="1" b="1"/>
          <a:stretch/>
        </p:blipFill>
        <p:spPr>
          <a:xfrm>
            <a:off x="4451520" y="2705740"/>
            <a:ext cx="2255552" cy="3365190"/>
          </a:xfrm>
          <a:prstGeom prst="rect">
            <a:avLst/>
          </a:prstGeom>
        </p:spPr>
      </p:pic>
      <p:pic>
        <p:nvPicPr>
          <p:cNvPr id="3079" name="Picture 7">
            <a:extLst>
              <a:ext uri="{FF2B5EF4-FFF2-40B4-BE49-F238E27FC236}">
                <a16:creationId xmlns:a16="http://schemas.microsoft.com/office/drawing/2014/main" id="{B41D2DA0-94D1-42FD-B6EE-B543EE6AE83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4" r="27647" b="1"/>
          <a:stretch/>
        </p:blipFill>
        <p:spPr bwMode="auto">
          <a:xfrm>
            <a:off x="7488800" y="1688842"/>
            <a:ext cx="2998808" cy="438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0" name="Freeform: Shape 3119">
            <a:extLst>
              <a:ext uri="{FF2B5EF4-FFF2-40B4-BE49-F238E27FC236}">
                <a16:creationId xmlns:a16="http://schemas.microsoft.com/office/drawing/2014/main" id="{CFDF195F-784B-4D00-8C92-6FC1B0499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7088" y="6277971"/>
            <a:ext cx="6884912" cy="580030"/>
          </a:xfrm>
          <a:custGeom>
            <a:avLst/>
            <a:gdLst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127968 w 6884912"/>
              <a:gd name="connsiteY58" fmla="*/ 287613 h 1161397"/>
              <a:gd name="connsiteX59" fmla="*/ 3222191 w 6884912"/>
              <a:gd name="connsiteY59" fmla="*/ 307887 h 1161397"/>
              <a:gd name="connsiteX60" fmla="*/ 3227953 w 6884912"/>
              <a:gd name="connsiteY60" fmla="*/ 297650 h 1161397"/>
              <a:gd name="connsiteX61" fmla="*/ 3287859 w 6884912"/>
              <a:gd name="connsiteY61" fmla="*/ 287558 h 1161397"/>
              <a:gd name="connsiteX62" fmla="*/ 3510042 w 6884912"/>
              <a:gd name="connsiteY62" fmla="*/ 311820 h 1161397"/>
              <a:gd name="connsiteX63" fmla="*/ 3626773 w 6884912"/>
              <a:gd name="connsiteY63" fmla="*/ 290452 h 1161397"/>
              <a:gd name="connsiteX64" fmla="*/ 3666217 w 6884912"/>
              <a:gd name="connsiteY64" fmla="*/ 273255 h 1161397"/>
              <a:gd name="connsiteX65" fmla="*/ 3732427 w 6884912"/>
              <a:gd name="connsiteY65" fmla="*/ 245039 h 1161397"/>
              <a:gd name="connsiteX66" fmla="*/ 3777022 w 6884912"/>
              <a:gd name="connsiteY66" fmla="*/ 200276 h 1161397"/>
              <a:gd name="connsiteX67" fmla="*/ 3791246 w 6884912"/>
              <a:gd name="connsiteY67" fmla="*/ 189996 h 1161397"/>
              <a:gd name="connsiteX68" fmla="*/ 3819864 w 6884912"/>
              <a:gd name="connsiteY68" fmla="*/ 194605 h 1161397"/>
              <a:gd name="connsiteX69" fmla="*/ 3830398 w 6884912"/>
              <a:gd name="connsiteY69" fmla="*/ 188383 h 1161397"/>
              <a:gd name="connsiteX70" fmla="*/ 3834360 w 6884912"/>
              <a:gd name="connsiteY70" fmla="*/ 188992 h 1161397"/>
              <a:gd name="connsiteX71" fmla="*/ 3843715 w 6884912"/>
              <a:gd name="connsiteY71" fmla="*/ 188752 h 1161397"/>
              <a:gd name="connsiteX72" fmla="*/ 3842609 w 6884912"/>
              <a:gd name="connsiteY72" fmla="*/ 197386 h 1161397"/>
              <a:gd name="connsiteX73" fmla="*/ 3853961 w 6884912"/>
              <a:gd name="connsiteY73" fmla="*/ 213380 h 1161397"/>
              <a:gd name="connsiteX74" fmla="*/ 3907640 w 6884912"/>
              <a:gd name="connsiteY74" fmla="*/ 207568 h 1161397"/>
              <a:gd name="connsiteX75" fmla="*/ 3910449 w 6884912"/>
              <a:gd name="connsiteY75" fmla="*/ 197808 h 1161397"/>
              <a:gd name="connsiteX76" fmla="*/ 3917197 w 6884912"/>
              <a:gd name="connsiteY76" fmla="*/ 196121 h 1161397"/>
              <a:gd name="connsiteX77" fmla="*/ 3922400 w 6884912"/>
              <a:gd name="connsiteY77" fmla="*/ 205056 h 1161397"/>
              <a:gd name="connsiteX78" fmla="*/ 4013061 w 6884912"/>
              <a:gd name="connsiteY78" fmla="*/ 224874 h 1161397"/>
              <a:gd name="connsiteX79" fmla="*/ 4134285 w 6884912"/>
              <a:gd name="connsiteY79" fmla="*/ 235592 h 1161397"/>
              <a:gd name="connsiteX80" fmla="*/ 4220717 w 6884912"/>
              <a:gd name="connsiteY80" fmla="*/ 192946 h 1161397"/>
              <a:gd name="connsiteX81" fmla="*/ 4228802 w 6884912"/>
              <a:gd name="connsiteY81" fmla="*/ 201468 h 1161397"/>
              <a:gd name="connsiteX82" fmla="*/ 4289361 w 6884912"/>
              <a:gd name="connsiteY82" fmla="*/ 196642 h 1161397"/>
              <a:gd name="connsiteX83" fmla="*/ 4498913 w 6884912"/>
              <a:gd name="connsiteY83" fmla="*/ 118915 h 1161397"/>
              <a:gd name="connsiteX84" fmla="*/ 4617330 w 6884912"/>
              <a:gd name="connsiteY84" fmla="*/ 111163 h 1161397"/>
              <a:gd name="connsiteX85" fmla="*/ 4659778 w 6884912"/>
              <a:gd name="connsiteY85" fmla="*/ 118219 h 1161397"/>
              <a:gd name="connsiteX86" fmla="*/ 4730870 w 6884912"/>
              <a:gd name="connsiteY86" fmla="*/ 129432 h 1161397"/>
              <a:gd name="connsiteX87" fmla="*/ 4785037 w 6884912"/>
              <a:gd name="connsiteY87" fmla="*/ 161964 h 1161397"/>
              <a:gd name="connsiteX88" fmla="*/ 4844073 w 6884912"/>
              <a:gd name="connsiteY88" fmla="*/ 161768 h 1161397"/>
              <a:gd name="connsiteX89" fmla="*/ 4856454 w 6884912"/>
              <a:gd name="connsiteY89" fmla="*/ 130488 h 1161397"/>
              <a:gd name="connsiteX90" fmla="*/ 4920038 w 6884912"/>
              <a:gd name="connsiteY90" fmla="*/ 140418 h 1161397"/>
              <a:gd name="connsiteX91" fmla="*/ 5016639 w 6884912"/>
              <a:gd name="connsiteY91" fmla="*/ 158905 h 1161397"/>
              <a:gd name="connsiteX92" fmla="*/ 5072009 w 6884912"/>
              <a:gd name="connsiteY92" fmla="*/ 161502 h 1161397"/>
              <a:gd name="connsiteX93" fmla="*/ 5223626 w 6884912"/>
              <a:gd name="connsiteY93" fmla="*/ 177356 h 1161397"/>
              <a:gd name="connsiteX94" fmla="*/ 5375773 w 6884912"/>
              <a:gd name="connsiteY94" fmla="*/ 199913 h 1161397"/>
              <a:gd name="connsiteX95" fmla="*/ 5467502 w 6884912"/>
              <a:gd name="connsiteY95" fmla="*/ 250963 h 1161397"/>
              <a:gd name="connsiteX96" fmla="*/ 5592395 w 6884912"/>
              <a:gd name="connsiteY96" fmla="*/ 265434 h 1161397"/>
              <a:gd name="connsiteX97" fmla="*/ 5613532 w 6884912"/>
              <a:gd name="connsiteY97" fmla="*/ 273379 h 1161397"/>
              <a:gd name="connsiteX98" fmla="*/ 5642173 w 6884912"/>
              <a:gd name="connsiteY98" fmla="*/ 266904 h 1161397"/>
              <a:gd name="connsiteX99" fmla="*/ 5756910 w 6884912"/>
              <a:gd name="connsiteY99" fmla="*/ 239211 h 1161397"/>
              <a:gd name="connsiteX100" fmla="*/ 5846667 w 6884912"/>
              <a:gd name="connsiteY100" fmla="*/ 201786 h 1161397"/>
              <a:gd name="connsiteX101" fmla="*/ 5960732 w 6884912"/>
              <a:gd name="connsiteY101" fmla="*/ 220708 h 1161397"/>
              <a:gd name="connsiteX102" fmla="*/ 6029542 w 6884912"/>
              <a:gd name="connsiteY102" fmla="*/ 210339 h 1161397"/>
              <a:gd name="connsiteX103" fmla="*/ 6141123 w 6884912"/>
              <a:gd name="connsiteY103" fmla="*/ 159923 h 1161397"/>
              <a:gd name="connsiteX104" fmla="*/ 6290640 w 6884912"/>
              <a:gd name="connsiteY104" fmla="*/ 167441 h 1161397"/>
              <a:gd name="connsiteX105" fmla="*/ 6322806 w 6884912"/>
              <a:gd name="connsiteY105" fmla="*/ 213293 h 1161397"/>
              <a:gd name="connsiteX106" fmla="*/ 6364914 w 6884912"/>
              <a:gd name="connsiteY106" fmla="*/ 240140 h 1161397"/>
              <a:gd name="connsiteX107" fmla="*/ 6380420 w 6884912"/>
              <a:gd name="connsiteY107" fmla="*/ 173195 h 1161397"/>
              <a:gd name="connsiteX108" fmla="*/ 6507891 w 6884912"/>
              <a:gd name="connsiteY108" fmla="*/ 118474 h 1161397"/>
              <a:gd name="connsiteX109" fmla="*/ 6571807 w 6884912"/>
              <a:gd name="connsiteY109" fmla="*/ 98636 h 1161397"/>
              <a:gd name="connsiteX110" fmla="*/ 6671880 w 6884912"/>
              <a:gd name="connsiteY110" fmla="*/ 82931 h 1161397"/>
              <a:gd name="connsiteX111" fmla="*/ 6702266 w 6884912"/>
              <a:gd name="connsiteY111" fmla="*/ 75470 h 1161397"/>
              <a:gd name="connsiteX112" fmla="*/ 6845802 w 6884912"/>
              <a:gd name="connsiteY112" fmla="*/ 24496 h 116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884912" h="1161397">
                <a:moveTo>
                  <a:pt x="6884912" y="0"/>
                </a:moveTo>
                <a:lnTo>
                  <a:pt x="6884912" y="1161397"/>
                </a:lnTo>
                <a:lnTo>
                  <a:pt x="0" y="1161397"/>
                </a:lnTo>
                <a:lnTo>
                  <a:pt x="27135" y="1147460"/>
                </a:lnTo>
                <a:cubicBezTo>
                  <a:pt x="57431" y="1167048"/>
                  <a:pt x="61886" y="1135904"/>
                  <a:pt x="115388" y="1159043"/>
                </a:cubicBezTo>
                <a:cubicBezTo>
                  <a:pt x="116121" y="1155340"/>
                  <a:pt x="117370" y="1151777"/>
                  <a:pt x="119094" y="1148463"/>
                </a:cubicBezTo>
                <a:cubicBezTo>
                  <a:pt x="129121" y="1129214"/>
                  <a:pt x="152727" y="1122391"/>
                  <a:pt x="171824" y="1133224"/>
                </a:cubicBezTo>
                <a:cubicBezTo>
                  <a:pt x="254344" y="1161369"/>
                  <a:pt x="315458" y="1143220"/>
                  <a:pt x="376455" y="1137381"/>
                </a:cubicBezTo>
                <a:cubicBezTo>
                  <a:pt x="443775" y="1125614"/>
                  <a:pt x="382885" y="1083927"/>
                  <a:pt x="478946" y="1106011"/>
                </a:cubicBezTo>
                <a:cubicBezTo>
                  <a:pt x="481662" y="1085172"/>
                  <a:pt x="491731" y="1081489"/>
                  <a:pt x="512111" y="1085599"/>
                </a:cubicBezTo>
                <a:cubicBezTo>
                  <a:pt x="544368" y="1078502"/>
                  <a:pt x="526559" y="1032754"/>
                  <a:pt x="567875" y="1051976"/>
                </a:cubicBezTo>
                <a:cubicBezTo>
                  <a:pt x="553871" y="1028602"/>
                  <a:pt x="624901" y="1025930"/>
                  <a:pt x="601644" y="1003997"/>
                </a:cubicBezTo>
                <a:cubicBezTo>
                  <a:pt x="614803" y="975652"/>
                  <a:pt x="637415" y="1010272"/>
                  <a:pt x="651408" y="984938"/>
                </a:cubicBezTo>
                <a:cubicBezTo>
                  <a:pt x="673042" y="974024"/>
                  <a:pt x="646948" y="1015207"/>
                  <a:pt x="673197" y="1010060"/>
                </a:cubicBezTo>
                <a:cubicBezTo>
                  <a:pt x="703527" y="999318"/>
                  <a:pt x="718626" y="1045053"/>
                  <a:pt x="723108" y="980081"/>
                </a:cubicBezTo>
                <a:cubicBezTo>
                  <a:pt x="760262" y="985126"/>
                  <a:pt x="757827" y="957145"/>
                  <a:pt x="797699" y="931362"/>
                </a:cubicBezTo>
                <a:cubicBezTo>
                  <a:pt x="821097" y="940623"/>
                  <a:pt x="833565" y="929189"/>
                  <a:pt x="843359" y="910894"/>
                </a:cubicBezTo>
                <a:cubicBezTo>
                  <a:pt x="887668" y="902160"/>
                  <a:pt x="919738" y="869376"/>
                  <a:pt x="965215" y="846701"/>
                </a:cubicBezTo>
                <a:cubicBezTo>
                  <a:pt x="1023081" y="848019"/>
                  <a:pt x="1036422" y="800154"/>
                  <a:pt x="1085080" y="776086"/>
                </a:cubicBezTo>
                <a:cubicBezTo>
                  <a:pt x="1140763" y="795544"/>
                  <a:pt x="1110309" y="730471"/>
                  <a:pt x="1131224" y="706160"/>
                </a:cubicBezTo>
                <a:lnTo>
                  <a:pt x="1138051" y="702034"/>
                </a:lnTo>
                <a:lnTo>
                  <a:pt x="1158800" y="700004"/>
                </a:lnTo>
                <a:lnTo>
                  <a:pt x="1166947" y="700762"/>
                </a:lnTo>
                <a:cubicBezTo>
                  <a:pt x="1172432" y="700717"/>
                  <a:pt x="1175913" y="699961"/>
                  <a:pt x="1178135" y="698631"/>
                </a:cubicBezTo>
                <a:lnTo>
                  <a:pt x="1178301" y="698094"/>
                </a:lnTo>
                <a:lnTo>
                  <a:pt x="1188995" y="697048"/>
                </a:lnTo>
                <a:cubicBezTo>
                  <a:pt x="1207294" y="696390"/>
                  <a:pt x="1225337" y="696802"/>
                  <a:pt x="1242716" y="698052"/>
                </a:cubicBezTo>
                <a:cubicBezTo>
                  <a:pt x="1250387" y="668345"/>
                  <a:pt x="1318259" y="689091"/>
                  <a:pt x="1299977" y="639196"/>
                </a:cubicBezTo>
                <a:cubicBezTo>
                  <a:pt x="1323072" y="639367"/>
                  <a:pt x="1341279" y="658105"/>
                  <a:pt x="1326190" y="625955"/>
                </a:cubicBezTo>
                <a:cubicBezTo>
                  <a:pt x="1333572" y="625050"/>
                  <a:pt x="1337406" y="621362"/>
                  <a:pt x="1339600" y="616295"/>
                </a:cubicBezTo>
                <a:lnTo>
                  <a:pt x="1340054" y="614022"/>
                </a:lnTo>
                <a:lnTo>
                  <a:pt x="1391606" y="615229"/>
                </a:lnTo>
                <a:lnTo>
                  <a:pt x="1397565" y="611490"/>
                </a:lnTo>
                <a:lnTo>
                  <a:pt x="1432302" y="617267"/>
                </a:lnTo>
                <a:lnTo>
                  <a:pt x="1449644" y="617591"/>
                </a:lnTo>
                <a:lnTo>
                  <a:pt x="1455793" y="623174"/>
                </a:lnTo>
                <a:cubicBezTo>
                  <a:pt x="1461744" y="626151"/>
                  <a:pt x="1469373" y="626493"/>
                  <a:pt x="1480758" y="620863"/>
                </a:cubicBezTo>
                <a:lnTo>
                  <a:pt x="1483154" y="618527"/>
                </a:lnTo>
                <a:lnTo>
                  <a:pt x="1505495" y="624325"/>
                </a:lnTo>
                <a:cubicBezTo>
                  <a:pt x="1512992" y="627532"/>
                  <a:pt x="1520025" y="632078"/>
                  <a:pt x="1526340" y="638496"/>
                </a:cubicBezTo>
                <a:cubicBezTo>
                  <a:pt x="1586113" y="586768"/>
                  <a:pt x="1659006" y="610309"/>
                  <a:pt x="1731986" y="589682"/>
                </a:cubicBezTo>
                <a:cubicBezTo>
                  <a:pt x="1750397" y="523106"/>
                  <a:pt x="1896056" y="573257"/>
                  <a:pt x="1927935" y="628540"/>
                </a:cubicBezTo>
                <a:cubicBezTo>
                  <a:pt x="1912854" y="559823"/>
                  <a:pt x="2112261" y="676347"/>
                  <a:pt x="2039075" y="599964"/>
                </a:cubicBezTo>
                <a:cubicBezTo>
                  <a:pt x="2066036" y="601198"/>
                  <a:pt x="2086366" y="569532"/>
                  <a:pt x="2066980" y="550413"/>
                </a:cubicBezTo>
                <a:cubicBezTo>
                  <a:pt x="2155364" y="582582"/>
                  <a:pt x="2259548" y="514786"/>
                  <a:pt x="2352236" y="519602"/>
                </a:cubicBezTo>
                <a:cubicBezTo>
                  <a:pt x="2388450" y="459394"/>
                  <a:pt x="2373298" y="511682"/>
                  <a:pt x="2420791" y="492826"/>
                </a:cubicBezTo>
                <a:cubicBezTo>
                  <a:pt x="2417962" y="542563"/>
                  <a:pt x="2475071" y="455098"/>
                  <a:pt x="2489932" y="507864"/>
                </a:cubicBezTo>
                <a:cubicBezTo>
                  <a:pt x="2498105" y="502761"/>
                  <a:pt x="2505553" y="496153"/>
                  <a:pt x="2512917" y="489127"/>
                </a:cubicBezTo>
                <a:lnTo>
                  <a:pt x="2516783" y="485473"/>
                </a:lnTo>
                <a:lnTo>
                  <a:pt x="2534360" y="480064"/>
                </a:lnTo>
                <a:lnTo>
                  <a:pt x="2536691" y="467018"/>
                </a:lnTo>
                <a:lnTo>
                  <a:pt x="2561265" y="450623"/>
                </a:lnTo>
                <a:cubicBezTo>
                  <a:pt x="2570872" y="446262"/>
                  <a:pt x="2581686" y="443655"/>
                  <a:pt x="2594349" y="443884"/>
                </a:cubicBezTo>
                <a:cubicBezTo>
                  <a:pt x="2640435" y="464638"/>
                  <a:pt x="2696955" y="396361"/>
                  <a:pt x="2754324" y="424766"/>
                </a:cubicBezTo>
                <a:cubicBezTo>
                  <a:pt x="2775130" y="430896"/>
                  <a:pt x="2837731" y="423458"/>
                  <a:pt x="2848470" y="405966"/>
                </a:cubicBezTo>
                <a:cubicBezTo>
                  <a:pt x="2861295" y="401100"/>
                  <a:pt x="2876936" y="405309"/>
                  <a:pt x="2881772" y="387260"/>
                </a:cubicBezTo>
                <a:cubicBezTo>
                  <a:pt x="2890299" y="365261"/>
                  <a:pt x="2938134" y="392997"/>
                  <a:pt x="2929932" y="368912"/>
                </a:cubicBezTo>
                <a:cubicBezTo>
                  <a:pt x="2963844" y="387799"/>
                  <a:pt x="2986550" y="341223"/>
                  <a:pt x="3013020" y="327578"/>
                </a:cubicBezTo>
                <a:cubicBezTo>
                  <a:pt x="3040041" y="346996"/>
                  <a:pt x="3068934" y="299222"/>
                  <a:pt x="3127968" y="287613"/>
                </a:cubicBezTo>
                <a:cubicBezTo>
                  <a:pt x="3157770" y="310215"/>
                  <a:pt x="3167695" y="279445"/>
                  <a:pt x="3222191" y="307887"/>
                </a:cubicBezTo>
                <a:cubicBezTo>
                  <a:pt x="3223593" y="304249"/>
                  <a:pt x="3225533" y="300801"/>
                  <a:pt x="3227953" y="297650"/>
                </a:cubicBezTo>
                <a:cubicBezTo>
                  <a:pt x="3242008" y="279345"/>
                  <a:pt x="3268831" y="274825"/>
                  <a:pt x="3287859" y="287558"/>
                </a:cubicBezTo>
                <a:cubicBezTo>
                  <a:pt x="3373144" y="323866"/>
                  <a:pt x="3442657" y="311681"/>
                  <a:pt x="3510042" y="311820"/>
                </a:cubicBezTo>
                <a:cubicBezTo>
                  <a:pt x="3585274" y="306641"/>
                  <a:pt x="3525753" y="258887"/>
                  <a:pt x="3626773" y="290452"/>
                </a:cubicBezTo>
                <a:cubicBezTo>
                  <a:pt x="3633124" y="269835"/>
                  <a:pt x="3644693" y="267134"/>
                  <a:pt x="3666217" y="273255"/>
                </a:cubicBezTo>
                <a:cubicBezTo>
                  <a:pt x="3702502" y="269310"/>
                  <a:pt x="3690563" y="221720"/>
                  <a:pt x="3732427" y="245039"/>
                </a:cubicBezTo>
                <a:cubicBezTo>
                  <a:pt x="3720985" y="220241"/>
                  <a:pt x="3798776" y="224539"/>
                  <a:pt x="3777022" y="200276"/>
                </a:cubicBezTo>
                <a:cubicBezTo>
                  <a:pt x="3781759" y="193499"/>
                  <a:pt x="3786499" y="190723"/>
                  <a:pt x="3791246" y="189996"/>
                </a:cubicBezTo>
                <a:cubicBezTo>
                  <a:pt x="3800740" y="188542"/>
                  <a:pt x="3810265" y="195284"/>
                  <a:pt x="3819864" y="194605"/>
                </a:cubicBezTo>
                <a:lnTo>
                  <a:pt x="3830398" y="188383"/>
                </a:lnTo>
                <a:lnTo>
                  <a:pt x="3834360" y="188992"/>
                </a:lnTo>
                <a:lnTo>
                  <a:pt x="3843715" y="188752"/>
                </a:lnTo>
                <a:lnTo>
                  <a:pt x="3842609" y="197386"/>
                </a:lnTo>
                <a:cubicBezTo>
                  <a:pt x="3840673" y="205638"/>
                  <a:pt x="3839248" y="214671"/>
                  <a:pt x="3853961" y="213380"/>
                </a:cubicBezTo>
                <a:cubicBezTo>
                  <a:pt x="3884396" y="206569"/>
                  <a:pt x="3895082" y="241941"/>
                  <a:pt x="3907640" y="207568"/>
                </a:cubicBezTo>
                <a:lnTo>
                  <a:pt x="3910449" y="197808"/>
                </a:lnTo>
                <a:lnTo>
                  <a:pt x="3917197" y="196121"/>
                </a:lnTo>
                <a:cubicBezTo>
                  <a:pt x="3920833" y="196372"/>
                  <a:pt x="3922919" y="198717"/>
                  <a:pt x="3922400" y="205056"/>
                </a:cubicBezTo>
                <a:cubicBezTo>
                  <a:pt x="3950680" y="178467"/>
                  <a:pt x="3984062" y="218098"/>
                  <a:pt x="4013061" y="224874"/>
                </a:cubicBezTo>
                <a:cubicBezTo>
                  <a:pt x="4034530" y="199451"/>
                  <a:pt x="4074202" y="238734"/>
                  <a:pt x="4134285" y="235592"/>
                </a:cubicBezTo>
                <a:cubicBezTo>
                  <a:pt x="4157674" y="206403"/>
                  <a:pt x="4174806" y="233822"/>
                  <a:pt x="4220717" y="192946"/>
                </a:cubicBezTo>
                <a:cubicBezTo>
                  <a:pt x="4222964" y="196132"/>
                  <a:pt x="4225687" y="199002"/>
                  <a:pt x="4228802" y="201468"/>
                </a:cubicBezTo>
                <a:cubicBezTo>
                  <a:pt x="4246898" y="215792"/>
                  <a:pt x="4274013" y="213632"/>
                  <a:pt x="4289361" y="196642"/>
                </a:cubicBezTo>
                <a:cubicBezTo>
                  <a:pt x="4363212" y="140627"/>
                  <a:pt x="4433598" y="135488"/>
                  <a:pt x="4498913" y="118915"/>
                </a:cubicBezTo>
                <a:cubicBezTo>
                  <a:pt x="4573135" y="105586"/>
                  <a:pt x="4527062" y="166416"/>
                  <a:pt x="4617330" y="111163"/>
                </a:cubicBezTo>
                <a:cubicBezTo>
                  <a:pt x="4628518" y="129608"/>
                  <a:pt x="4640397" y="129405"/>
                  <a:pt x="4659778" y="118219"/>
                </a:cubicBezTo>
                <a:cubicBezTo>
                  <a:pt x="4695929" y="113193"/>
                  <a:pt x="4695958" y="162259"/>
                  <a:pt x="4730870" y="129432"/>
                </a:cubicBezTo>
                <a:cubicBezTo>
                  <a:pt x="4725822" y="156271"/>
                  <a:pt x="4800214" y="133127"/>
                  <a:pt x="4785037" y="161964"/>
                </a:cubicBezTo>
                <a:cubicBezTo>
                  <a:pt x="4810025" y="183633"/>
                  <a:pt x="4819434" y="143205"/>
                  <a:pt x="4844073" y="161768"/>
                </a:cubicBezTo>
                <a:cubicBezTo>
                  <a:pt x="4870797" y="164132"/>
                  <a:pt x="4827288" y="135164"/>
                  <a:pt x="4856454" y="130488"/>
                </a:cubicBezTo>
                <a:cubicBezTo>
                  <a:pt x="4892086" y="129553"/>
                  <a:pt x="4889263" y="81477"/>
                  <a:pt x="4920038" y="140418"/>
                </a:cubicBezTo>
                <a:cubicBezTo>
                  <a:pt x="4956358" y="122308"/>
                  <a:pt x="4965108" y="149263"/>
                  <a:pt x="5016639" y="158905"/>
                </a:cubicBezTo>
                <a:cubicBezTo>
                  <a:pt x="5037063" y="141828"/>
                  <a:pt x="5054534" y="147986"/>
                  <a:pt x="5072009" y="161502"/>
                </a:cubicBezTo>
                <a:cubicBezTo>
                  <a:pt x="5121260" y="153653"/>
                  <a:pt x="5167555" y="172635"/>
                  <a:pt x="5223626" y="177356"/>
                </a:cubicBezTo>
                <a:cubicBezTo>
                  <a:pt x="5282824" y="155243"/>
                  <a:pt x="5315859" y="195041"/>
                  <a:pt x="5375773" y="199913"/>
                </a:cubicBezTo>
                <a:cubicBezTo>
                  <a:pt x="5432511" y="156218"/>
                  <a:pt x="5417550" y="256036"/>
                  <a:pt x="5467502" y="250963"/>
                </a:cubicBezTo>
                <a:cubicBezTo>
                  <a:pt x="5547124" y="209975"/>
                  <a:pt x="5467171" y="283839"/>
                  <a:pt x="5592395" y="265434"/>
                </a:cubicBezTo>
                <a:cubicBezTo>
                  <a:pt x="5599201" y="258867"/>
                  <a:pt x="5614752" y="264706"/>
                  <a:pt x="5613532" y="273379"/>
                </a:cubicBezTo>
                <a:cubicBezTo>
                  <a:pt x="5621390" y="270408"/>
                  <a:pt x="5639720" y="253173"/>
                  <a:pt x="5642173" y="266904"/>
                </a:cubicBezTo>
                <a:cubicBezTo>
                  <a:pt x="5682296" y="267049"/>
                  <a:pt x="5721812" y="257513"/>
                  <a:pt x="5756910" y="239211"/>
                </a:cubicBezTo>
                <a:cubicBezTo>
                  <a:pt x="5834998" y="260050"/>
                  <a:pt x="5790596" y="197229"/>
                  <a:pt x="5846667" y="201786"/>
                </a:cubicBezTo>
                <a:cubicBezTo>
                  <a:pt x="5892444" y="227312"/>
                  <a:pt x="5908324" y="204527"/>
                  <a:pt x="5960732" y="220708"/>
                </a:cubicBezTo>
                <a:cubicBezTo>
                  <a:pt x="5977124" y="175349"/>
                  <a:pt x="6009640" y="223654"/>
                  <a:pt x="6029542" y="210339"/>
                </a:cubicBezTo>
                <a:cubicBezTo>
                  <a:pt x="6063108" y="261420"/>
                  <a:pt x="6107411" y="160034"/>
                  <a:pt x="6141123" y="159923"/>
                </a:cubicBezTo>
                <a:cubicBezTo>
                  <a:pt x="6198068" y="167749"/>
                  <a:pt x="6260628" y="219715"/>
                  <a:pt x="6290640" y="167441"/>
                </a:cubicBezTo>
                <a:cubicBezTo>
                  <a:pt x="6295193" y="188689"/>
                  <a:pt x="6290494" y="217816"/>
                  <a:pt x="6322806" y="213293"/>
                </a:cubicBezTo>
                <a:cubicBezTo>
                  <a:pt x="6335911" y="223881"/>
                  <a:pt x="6338726" y="256581"/>
                  <a:pt x="6364914" y="240140"/>
                </a:cubicBezTo>
                <a:cubicBezTo>
                  <a:pt x="6331888" y="211628"/>
                  <a:pt x="6385856" y="207033"/>
                  <a:pt x="6380420" y="173195"/>
                </a:cubicBezTo>
                <a:cubicBezTo>
                  <a:pt x="6420580" y="151473"/>
                  <a:pt x="6513519" y="179296"/>
                  <a:pt x="6507891" y="118474"/>
                </a:cubicBezTo>
                <a:cubicBezTo>
                  <a:pt x="6519398" y="82452"/>
                  <a:pt x="6571830" y="137398"/>
                  <a:pt x="6571807" y="98636"/>
                </a:cubicBezTo>
                <a:cubicBezTo>
                  <a:pt x="6594702" y="123421"/>
                  <a:pt x="6634676" y="82071"/>
                  <a:pt x="6671880" y="82931"/>
                </a:cubicBezTo>
                <a:cubicBezTo>
                  <a:pt x="6678855" y="65407"/>
                  <a:pt x="6687415" y="66196"/>
                  <a:pt x="6702266" y="75470"/>
                </a:cubicBezTo>
                <a:cubicBezTo>
                  <a:pt x="6747004" y="78450"/>
                  <a:pt x="6798307" y="53072"/>
                  <a:pt x="6845802" y="2449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6" name="AutoShape 5" descr="data:image/jpeg;base64,/9j/4AAQSkZJRgABAQAAAQABAAD/2wCEAAkGBxQSEhUUExQWFhQXFxcWGRcYGBgXFxgaFxwXGBgaGBcaHCghGBomHBgXITEiJikrLi4uFx8zODMsNygtLisBCgoKDg0OGhAQGzAkHyQsNCwsLCwsLCwsLCwsLCwvLCwsLCwsLCwsLCwsLCwsLCwsLCwsLCwsLCwsLCw3LCwsLP/AABEIAKgBKwMBIgACEQEDEQH/xAAbAAABBQEBAAAAAAAAAAAAAAADAAIEBQYBB//EAEgQAAECBAMEBwUEBwYFBQAAAAECEQADEiEEMUEFIlFhBhMycYGRoRSxwdHwB0JSkhUWIyQzcoJDU2Ki4fEXRLLC0jSTw9Pi/8QAGQEAAwEBAQAAAAAAAAAAAAAAAAECAwQF/8QAKREAAgIBAwQDAAEFAQAAAAAAAAECEQMSEyEEMUFRFCJhMlJxgbHwM//aAAwDAQACEQMRAD8A35lmGFHKCjEiHdeDrHo8nDwR6YVMSKxDSRDsQEJjtMEIEIiHYgbR1oe0daABghQQCHUiCwBtCphziOVQAcpjjR2qOVQCs5HIc8dhgDjlMFhWgECph0xGXcIe4h0wh/Ae4Qm+UCqiNRCog1QhVCKtipAaIVEFqEKqHYqQGiOUQerlHfCFYcEeiOdXEh+6OEw7CkA6uF1cFJhQCBURyiCtHGh2IHRHCmC0xymAAVMcaDUxxoABNB5QsIbTBpSbQAApjtMSxhocMMIjWjTQyG0daJfsvIx32UwtSDQyKAYcExLThYd7LC1oehkUJh4EH9mMc9mMLUiqYEwJUwDMgd5aJXs54xT7a6LSMUT1yColNGZG65LeZgb44CueScoRymIuwMHRJoS9KVzUhy5ZMxaQ51sIseqMUmQ4uwFMdpgtMIJh2TQwJjtMEAh1MKyqA0RymJIRCKIVj0kaiOrT7h7hBSmOBLwXyFcAaYVMFKY5TFWRQOmFTBKYVMAAymFTBaYVMAAqYVMFpjlMAA6YVMEphUwACphUwWmOUwACphUwWmE0MVAqY5TBWhUwWMFTBpSbRymDS0sITYUNSsw/rDD+qjvVxk2jamcCjDwTCCYcHhDDSVvBAoaxXzXJ+8CHY/WYiENoAMlat45aBRz1yLaeUQ4l6i+VMSMzCUtPERmZmICCVAlSQ78gzsOXj8omS5zsD7uGnPS8Ghew1P0WvWDjDFLEQkznPl3F+BgtJaxbmwLPyPKHSRNsBs1YSFS8ylRUSMv2qlTA3cFN4RKK+QiFsVI6lKgkCoVlgzlRJJtnnFkJUEXS5CXfgjEPHRLiUJcOEuK1E6SL1cdCYk0wqYWodEemFTBymGlEOxUUPSXEzpcodQmqYpYQLA0vmpiQLc7DNjlGfRh5ipkytWIJSJSSZc1SU1CVLqsGBUSX0zFo1u1A1H8x/wClWUVeAYmfvFLzixDA7suTk45RnJ3I1ivqUs1M4AdTOnVP99amYWUXUVa8mjR7CmLVJBmKqVa/9KTwGpOgipVJ6px1pmBSiUg07tVJUN0DMlRfnF1sgsjkTbyTpBjb1CyRWklx0hoeZQ7jx8oYokZjxHvaNtRhpGDOHtHJanqOV2yvYPl4+6EFFwD5+7w+cGoKHNCphCZvMcx9X9IeD9coNQ9LYxo40E+uERxNdRHBvX/aJ3Y+ytuT8BGhUw1M3Nykd5+UIYpGVQPc5iX1GNeS10+R+DrQqY77Qnn5H5QxWJA0PkPnEvq8fspdJl9DqY4Eww4ocPURxOOIYgJHMkxD62BS6KfkOqUaXYgEkP3ae/yh8lJpDlzxtfysPCKPbfSgyTJMxjKVMpWQLpqCjVzYxqcPJBSCLghwRkQcjFQzKasjLglB0VyJpHbGXByPc/wgycUk5KB7r+Q+ER5OKKxujxVZ+Ng9ucNm4JKs5aTzNx4jXyiwCnENzAIuLt3gXENXiAL1Bs3cOeB7ooMVgJko7k5QUSSE2KAH+6mynP8ANmdLRBxG3DK3Jsnq7ElYKrj7qmJcOxsos45vCboemzYnEoYPcZ9z/WcVu0JiJqCh1J+7WGS1xkTkdDwNoqJuPlKp6xHVk7wyWlSsyy0Eg5HMiwBY3awwvs90oSAUswSSFhvENbgcjzg7jqjOz9jzE1AY6bQlSAyrqIZJIBcVC7Mz2zvFngpyayKzMYggqcMCCaToDfOwLjUGCJxykzJi5brSVkBCg6ierQLEBw+V37niqwuLqmzVg9SpczfBJcBCAAKbVXu7OyvCIXDK5ZoUTlLpKaCADZJqJuDem1v5tYsZKCe0pRZzoOOQA5anSKfD49SRvmoJYvYO/J8z3d8SDjN1ay43VFrMAEkAMQ58LRZmWOyJRGHksz9Ug8DdIMSJc4qu1tBr3lntEGRiQmWhBFRShG6m6mCRmxDO0CwaliWkVMyRZMtTZZ1lgRrkMoSBsu0k8Ie443iqlTKgHJV+EFxbvFub3iXJ40t45e+HRLZLhPDRHYKFYqo4VQ8SzHFYZX0whWh0zN9MFTqJYkh1qWR92wpVd1lk97K7ox+NkYoTpi5KVGWFb5TOVLKSlwWSFCrIF+DxttuopXJrpSKlXzI3TdmfMW5xmF4sSjN3ELJmzgVrSFZKKUhuO6eXfGOScU7OnFCTVGZkJndalPVdUu9RXMYCtYrUFEqBdWYz1Ija7L21LlAS1kKWfvOyQ9mDjlyjM415s4FaXJQybAsAQLDTJw3PjEGfhViYesJKbMFXUlxYAvf/AEHFo591+GdG0vJ6TO2qTYJ4ZHO2XEHW3CGJ2urRKc2zOfN9LxgthYtaV0OTK0JUHtfdINu4+mcXeMxVJqQyhlwyYuktx0jN5MnazVYsfei7xmPUk1JWAxFSabKD21zGXEi3BhnbJUSUrBd2CUvYWfPJwbxlJu21LcKSxBJsb2YgBhY5GAYbbLCkApvkbN1hJFrX4Po2sL7vyFQXg1oxiyHqIf8AEpiXyOV8hrppHRi1A3cq1uXs9he0ZZeMnHI3ZhunRiO7W4fWI86bilPSpKBkxTU3mq/k1zm8LTJj1JGu9r6wOLC4cl37h6+V4lollt0gJ4U6ebktzjCSvayC+ISOBTKliwy9PcMsoavC4xiU4yaCf5E5cKUZQbbHrR6BSp7MRy5R2ssxBb64R5/+iZxDKxmJOpaaoD/KBAV9GQoiudOVcvVNmlwx/wAXH3Q1hfsW8vCPRFzAM1AH+YD4xFxG1ZCe1PlDvmI+cYkdFcPqgK/mqUfMmODolhQXoHcyW90PY/Q3vw10rb+FWsIRPlrUckoXUfR4tpYs/hlGM2NsmVJm/s0gVKS510tbS2UbNJa0YS70jdLhMzPTgNKS7fxAOTlKmiq2Z0rxUiUmUiYAhIYBQcgOSz+PlEz7UrYMHhNR7lRgsNt1kgKTUeNTP4NHXhlUTmzJN8nsw2kAwU7M5UUKtmMlAF+Vmi2l4tBHaF+bePIaRgpRdOZLmzvkWPlYx1MsNc095t4Q31kvRn8NezZ43ESiCKkjQkEDJ9fA3ivJlAEqWK2cbx3ioM9vvZZcBGYnKpyBN82S40djn5QGfjb9gix/Cws4LOSm4GfA55wvlTK+JBeS32tLRLkzPZ1qIavqX7MwdlUtSgSFDMguFNpd3Sdry1IQXSXQCmlxSB2kgquo6eZa0Z2XtKat9yWkgtclZzIulgzjJiT7ogpE5AURLCkKuJYIDKJqUUkgFnctC38gbGNezaS8fLl7tR3rl7lW6lNJvoz8bjxqdnYpCesWEOpcxZdmRS7AE8AA9nzMZyXiTiVmWkqSJbFaQClQyZxSLWIv+I2iYZQSQAVMiodpRYG9rsOAADZwbs/LBYoPsi+xuPO6CCVqNIpJlpAa5KQ1s8ySX4RQq24tSSASlJFIoJAc1PXUlyCCLBjbgYhzdrfsmAKiokEAEuHVbVgA2YbWIKSVEuClOYNQL8HILjuPHwgU5+WDhDskbTCdIQhISVrSrIbwA0tTRk/jeLvAbTC1WJWBoJj3Lvu2UQOA5WjzaeoqAYjSrUXLDO5H1rARNbs2JL2SkeVnjSOeSMpYIs9swEwFjTnZmPyuQPjEzE4xKBZN+GTR4ngts4mWAZc0g8XD+LkN4xMT08xCSa0pmPrqfKKlnbXBMOmV89j1qXtpJ+55EH4QYbZRqhXlHguGxOEtUlaCNWQR4sAYuMGvDns4gh9CShu7eERuT9lvFj/pPZf08gDJXl/rFTjOk8xYIlCgcbFXyHrGF2fsuYpSWxE1kqBcTJhCgkjPfIZQHrGjOHKRxjnzZprg6enw43b/ANkHaQmKZioqUoVKcFVkr1U7XHA55RAxWBmKmKU4JK1KLKWkCslYG6Q7CY0W0xeTv2u/7i+EBXNYkgpazknLdSzv3ekTGb0lyxx1/wDekUM5E1JClpKc0uF1impIG8RZ7WYm3J4ibTpUQFvak9p9Bkkpc3PHUZZRbbTxJNst1yCXUxUkAsHYP9Boz+3SEzVl2YII8UoFhqreNuMbRdowlGnwTMJXUClLKKdTZiXINuHPwzidOnqCd6SU3vcZMXO8RZzkOLmKqXigjqg6wkSbh6iipSrqTbRjpkItv0hWgJpYuzsaSSWDPcX0L+OcTIqP9ytlz3lyyhTqIcsyrqFRDO9sgYZhpAMxUzqySspNlsQUJSBYntWfm50aD4DAJQDUXUtSlEpNLvkbEWbIG9xweLNOCSpQezZOSpuDAktnEqaiW8TkQsAlSlKBM65s/Vim7tYM2mUSVGY28pVrVKQPWjs6XYjPKLDDYYuwSSoCx4n4fAxMlp3QSl+Yy+Y+EPfivAlgl7KNa1AsRlwvbuA+MFE0tw5cIsJmCLuEBQL2BYgnUPycN5XMNlSgq1KWy3hcZZgePlBvfgbDurItR4+UOqy+tDFojBqGQ9b+DwVUhTdkekL5H4V8f9KarmIckPzi46tfLzjvs51PjCfUN+B/HXsq8Mk9Yl/xJzeNP1UQEYRyl9CCOMT0i1z6GMU222zWSSSSM/0y2Z7RJTJqpK5nazYiXNULah0iPC6j3co976SzuqQiY3Zmh2zYomJs/Ix4ti9jTgtQTLKg5YpYg9zkGO7BTgceZPUbxExSGKDZTinecXyA0Pw9Jc3a6JQBXUFZtQSwAdR3RZxzvYaXDhpQFRIdQZIPI3NPgR9Zj2goEjhdr3u3jx8o5Fy6Ol3GNkrCbUlT1NLJqpKzunIkCyjZ7+ULESkpdhd9CCbOxse/yiNgUpQVTKUFVhY2/E5Tkcr5RIkzEmoqN2NiWN3uRweB8PgE01yLBSKd0uVG4JsdSRY/KCdt2AZyKg7Z6Mc9OUCMxBuFhQDlkkFVg9g9jnBsLjaUKKykb5ud3xAOrvaDkaSspNtYAy1onSgBMlsCoFq5dt1YFnYgPc6xMnYtKJXWWNYBBAqupmN2uPeO6JeMxUsqJcEKSEsWzFRLaZH3XiglYVJmB3plKqAGdyQC/B+Gfhe1z3MXw+PJYowVKHIdxvKZySlyw7rgRSqnWLAqCbjTO2T2zOkXW0JtlM53SWu4bSoi+XCM0FpzZ7ZqNRHezXGWXCHF2ElRMweLCFPYgjeGQIvbXQs+kV+IL1HMPY2CiOY+vGHBT6PcO7jxg8uUCADYO2gZ7ByRlyfWL7BVgZYNnZmPo+rX8eEMKxqH7lN6XtEhZQT2gToaSB3AlTxHnYek8Qddf9oVjoCRe4t9atHDKB0+HrHWaOAnxhDDYdJSXSpQP+Etlzj0/wCzqaJuHmGdXMUmapKSVrsmiUWLKY3JL848sQs8BHpH2b/+lmFn/bKyc/clZNEsmXYm9L1rlykqlAo370kEsxAYLQoWc2bXxFNi8UgLCVTnUEp+7MuChFySprt33EXvS4n2ckizp1Y3IGbd0V+LwyZM6qbLCpJpQFuSpJQhIAPEFvQcCIuP8TJtuRS4paWqJWSomW6Sig0kLaoh6ruWGmcA2jR1qitTkAPSukjdSQ+5Z2Dm3BhlFttDDIKpclCQkLVUQnQTAkBXBTlHHTuMHk4OWVlK0ZsUrqJrYBLF8yFA/wC8W5UhJWymwmHlEIoBGrBikfdIUWDhgeOvjF6QkISRLSUb6QLcC53Qk7oLcOFheJ+0ZUtK0ywkJchLpNJ7SmuM7cX5ZRFwMsHGKku6UrlAAkPvzUS1jiOIPBbjjErkt9ixw20JYA38nNkqIY5dwDemsTk7akMC5DOSaFC9swRkB/q143/6i4Ii8nKziZM0y+9c/IR4/OKAGLC5ZweL5MKu/SIlirua48t8I0eG6USBuirI5JLWckk5RF/XvCJcftVDNur9bkPeKOWJYBJSkkgJBZBfVg3cPGK7G46WgPQlyc6QH8SL98KONFTm6NNM+07CBx1U9/5UfGZaAyPtHw1SlJlzsnIIljLUELPu4xlcZtdCSAEJDpByEDwm2HWkMBcDTW3CNNmJhvSNSPtNkg7siaw0Jlt5g27sof8A8UkHsYdZ1brEg/8ASR6xjzjQo6jM2aDSNoUJmN+D3lI+MG3ANyfs06/tKmPu4FX/ALr5/wAssiG/8RcQcsAfzLP/AMcZSX0hWmwPviQOkUwyyX+8BbmCfhD2oehbsvZvOjvSfFT1CvDokoKgHKl1KdsklvONqQWsRHn3Q+bXLkqN1FfuWRHoYl5Pwjml3aOlfxTMx04mlOFJLWWj3EfGPPk4uUblYBOhtHpHTLCdbhzLL7xHfZKjaPGMUSha0P2VKTcXsSOEdOJNx4MMskmaDoFO6ydMVolILHJyS1+4Kz5RodrNWCRpk9rtl3/WUVfQHYs7DKndclqxLpu7t1hOWWnnD+kO0QmdTdSgkEJDWF8ybDPM8YyfOTgrtiVlzseU7gBt6zB3YNnwv6RVbYTRNUFLCQyTU4BGtntm3iT4TdhKWqWCQkb6iN4E2CajYAZEeRim6U7JxM2eTJRugBmUEgkAPYsSA2vAwL+Y3/5poJsaeOuSSe0Jm6C4ZKCXHIuBziVtItJS3aKlBhaq7ADR7C/GKjo5srFJmplzv2SKFgFJQ/HR2zMH25gcRMCZKN6kqJUN0lJYBWeYU4IHI6iG19u4k/p2Io2glQIUaTSPAHtZBy1I4ZxNSgpWsqD1plHTIKWbjxH5hFbN2NOUla1JCX3UXDzErpACuDgcfvGLxSUutZIAR1KBUBcgEsPJtbQ5VXBMbvk5jZ4UhQpvSQ5YlKburybLj3RQCgO12OoZ/McuBzu0XuMmKKZzIZHVzKiTSVNZ2YkBsgRoMtcctWTk+ekEEXMlmc4YBr2aym5kfWcNEtSloqUczq5sklieBAy0gClFjl5seNoLImmsOCwTM3iDlQtgX1uB3xfJnxfIDGzVJpocWLue5recSMKpZlhSjmpSRlkkSz71HyiBjJl0sDlpFmhR6iTZi80/5gL+UD7An9u5yrwiIjHkzAgJclYSL6k0iJcjPn9awbZ+GC8WgsSEzBdrOkuNTqn0hKipX4Amc2nN7fOPUPs1P7oS3amqVpkUS21jzqfslemQT6kWAfOPUeiEmmQpPCasN3MB7ozdDlYPpuspkgnsuHYgF3FJDpORc+GukHGY5DmXMxEzeCSoUAghSEFyDLIvnbInSLHpesmTTZytAuaRm+Z5A+6KteMCJs4dVLXLSZaXmhCQn9lLPbUQcini0axvTwYS7lXJnSkLTSqYSFWUkukfnlpNnNmIcm5eJ2MxsuYKa1FjULAEF7spgQXfzygE3a2DUVmvCJqAFKZlkkXqBoAfjpEnA4mSzfu0xg4Ne9xGSPWCVlY2iLOWEqlk1VEpKSoAgkmzqe1+T2yiNtXF0LE1qTKUDwqoXewzuR5DhE3FBClJWJklIQRat02NTElI0PuiJ0nWmZKKklCqQkApVW5UtGZGdoVU0y27TNV+uuJQhACZKKkirdKQFFyphXm59bxkcV0addZmOeDEs5fQvqYt52HPWM4pG8+bauXzAz7xrBcNIULuoO+Za3A/WsZOb7m0YLsV36vMLEJsB2WYC+QV9PEf9TK85u9+IoD943rH6aNChBHHhx9TEuTJ5+rv4NEapIvTFmLm/ZyFUn2ghkhPY4a3Vzh0j7OEpUD7QosQWoAyvxMbGdKSQ2esSEyUnI28/wDaK3Z+ydrH6Mcn7PJYv1sz/L8ocegUpiOtXcM5Y6g/h5RrPZsgX+ucPGz0kb1x9c4WufsNuHowv/DeUf7eZ5J+UGR9nUqkp66Yzgvu2aofh/xRuRIFNh8IGiUxPODcn7Dbx+in2Rsb2VMuWglSUrFz2rrfTS8bQGIEqWQxvbTQxOSofWkQuXbHKqSRTdJyeq71JH5nT/3R4htoviJxyebMN3e6iY9w6TE9SbjtIHHNQGUeZ7R2MFzZiyzqWo+ZJjqwy+phOP2/wa3ac6lNs2IGXBvU27zEXY/RmSuTjps5yuVJCkUqpJmUzVEFrqFpYHfziTsrYy5b9cpS1FToJtuEClTA63MUGGMpeImhMtLpUoLWXd0rWgZn/Co8vKHiwtSojNnTRYbBkfsbKuSrLO+b8MvWLHA4gMy3tqLjibjXKMxiukKcLNGHCStLitbgEFbMwA0SRqPfAcRtCaibNCZpCUqsA2gAvYxlkwT1OzbH1EFBGtWKiOrAKgQ1s3NxEbbGx5gpJFGIG8A4Vu5FyCbG/iYothY6dMmlKJqT1iVpdQYavdIzarhFb0nVOl4uXUQ9EtCVIIvQSS7FwXNwc7ZwlikmKWZMscPiyteGQDaWlJmAXImEdXSTopJv4GLLDYJRE5VO6JhpuAAoISCb3Juw8eMZ4srHpEsqTLExCyjd3lpBJUaTewy9I0snaqUy6VAl5kw6AdpfP/CBFTjS4FjmpPkr9uqWqQuZW1Sey2hJtcOC59YxRU/fGy6SzkzJa6VUoUuWLsyComolieA8SYx+LkBKiAoKFt4OAbd8aY4PTZOXJFSoCo/XyhG4+MdUlklTmxAtzq+UCw6itW6TZKlKcaDw4kRVGakmHCoIhd83iDiJzFgdLRJwiiUgk3L+hI+EJrgtNXRYYNisA5H6y1jQiSiWV9VUkJsCpLLqNzugnQlmOR0MUey2M1AP3lAauHtbiRn4RY4zEFOLmSZbEIUsgqLtY5AuXAQTc2AiKtMpyposFmhIzKiLnNuNIGZLtaLjo50xwmGldXiJi0zCtaiRLWoFyNUi57o822zttaZhShrAb2p43GloPtXZk2WkLmoUZZWtKVE2WZalBQBGRdJGUCh7FKaapG66SdJZGIkJmSZswpEwS3ljq1iYpKqQkrAZ0ld/oZvplLw6sROC0zDOPUgKrRSCZckjdLOaQRpnyiBInyv0dMWJJSEYmWqkTC9VBAVUzhqosumsmUFzZykFREySmyym/VS2PhlGyjSpHM3Zj/ZaFXUgKSSCCpJuLEEExocHSglNaZSgd5DpF8jct6kxU4oyOrTOMlRM1S/7Qvus5J1cqgScYOtqUDvAKJzUHvrY+UKUbReOVM2aMWlDPMzZnY8Sczk+UWG0EqXIIpZxKSnQq/aIv3fOMYjaUpNLpVMJ4kcTmaX8o00jaCp+HnVJpEpSZdLF91SS18mt5GMtPJvKaao0s+V+1SkXFIV2bWYsbgWJBc2ibWoFne+vwsz5RW4EmaoXySAVEC4YHPy8ItRgqSWU75mxPeYwlxwbxd8hEOc35hvdB8OQ+uesQp6ygZi73bItDMNjd5i2l/IF4SVjbosJxL6H3w6SrwvESbMLuDzIbiX8o7IJZgDzPB7xWngnUWAZ+LuIfAJMvIJc210/1iQEsW11EQ0WmOSgFL/7iBrgobnAZi2IPF4ErFYQGHylOb9/yiGpZcwSU7uYvSQ5ELpgsowk1SO0kJUl73CgRHm0rak8gE0eR+cembc3pEwEFmHvEYCVsQTAFpCGVe5UT7o0g6RMlZ6vg5CJsqQsEKBlSw4VY0pSDlwL+IjHfZ9gETMXj6gKROWz5fxsQ12P08WeH21iZQQkh0hAH8BT1OXINQFIDeIMZjZGJnyBOElE8Lmzwp0pl3A6wkOp92pajk9hG0ciXk5HjbKbb+zpZxmIT97r5aEJcuAUSgOVqtTpGum/ZyZylL6tVRWSplp1LFr2DB/DnFVilzDilq6hKqly19YuhKgRLlhRAUHDLSTbwixR0l2krOagPxUf+0Q8mRMeODSoLhug/sk3rVGdIQlBHWpPWstTpSyEOprl7awPa2wJfXSCFmcaUrVMUCm6jUd1V0uAAxveD4PEzldrESwXdky1N3k8fCLDFTEKG8qXMLZqEzv4peMtZppMzO2I+IVPdJVUSkJUkkgoA0fifIwPZeEUvDgplhbzJjKNNmmKDEk8rvFjLwYSXTMR3MAGs4ifsib7MKZYklN2BIe5c79Dm5MTqi+5StdjN7b2Z+6LPV0EzpIyzurIxUYKQerakPcO6XBBLWKXz5xv5uOHV9X1cp6k0gKOSAt6lAAqO8L98Pw211SwSZCajbdWkBmYdpyI2jljFUZSg5Ozzr9EzJ6Fy7FQUggbiLATHYuHuRbRoiYfYRSGVMloYrIJmJIclAHZJtumPTsL0lbfMpNQNFKZrmkuVFw+oAIfhDMXJwk/eXgFX4LL+eYsTqM+QZvIhKDPN/1eCySJ0hSAQFLKlBioOzM5b/aBp2KEof2iTuvYElg5NnSAdbR6CrYmDJP7rOQkqcsrmSdTmCB4d8U8/oZhlHPEsMgSgee5BrixaZWZrBKCFS7CywSSM7g8+6JOICU4mcugb3WCxLALlqdrgWBI/qjU7K2LgZKQFyZq1gvUZixkzClKGNx4wDF7Gwy1qVUtIJBABqYABg6w5vz1iWy1Zi8bsiXMIUKkq3QHIILISq+73+cO6T7SnLKZYJXJRMXNRLKEi8xS1l6SSe2oZ65DKPTdiHB4V1IlqmLKWC1s4LpenQWSzgAxG2jgsHOmGb1JrUSpQE0oTZyGpS4U5NxnDtC5KXopsJWMwE1RlSECWVGYhYmJBADhW6aqwE2uBlaHdLNlKODmYhElU1sQlKk0EppEsCsFJezpT4GNRgcbJk4aeiVKWgTRSQDMm3pKcyl0gucyeFoZjtqfuc3Dod1qJAYuSSnVgKaQbZ84Wtpi0HkuJlzDIQfZHAK6k0zGlXSxLXTVz4WiBhJSVrU4G7JCm4EFFvJxfjHv/wBnqR1cxM9LzVKcNKCj1dCEgFQQfwmxMa+fskMnqwE7wLBKE2H9MXrvwTVHgOz/ALPZ3VysR1kulK0TSkVdaUFSSKQEsc3N7RdTNmKkjHVJmJrK5orTQVVCWVEDVNdQEetT9jqa6hm4ukNmLEjnGb6R/eumYRhi5TSzqmD8NnaIbZSPP5uDWvDSUlwoFCjY/clhBccHv3vC6yZSoqVkLk5WNn8HtHupxKsw920BF+YVFbiDJBKaUlRLkJQc+bKtnEOKfctZGeDzZimUxNi7Pnf/AFjsjFLSpnJAY35305x7pj5AXLCpMiRNU7HdSQM31vwinm7JnrurCyRpaTJJ9XMNQHuHnOHxKyUlJJqSSQSRe9s8nbzi3RPU4DqZjqeMaSd0TmLIBSZaSR2JaQBYhyEBvvH6EPR0SWc1rF7Dq1XADAEggBj32MKUGOM0ZhOOmC1RyNnfJjF3g8asy0qoWpVwaUk5Ehy1g7RPmdD5gpKSCCACkounIku/L1jS9HtkezS6SXJubMBqwHjGe2/Je6kuDKTcQoMTLmj+hTB+POBzcYgFi/DsnOPQ1ZRi+kHR+dPnqWhFSSAntJFwGyJhaPQLLfcgTJqAAXZ7Cxz8rHODCah2qDuNR4REm9HMYxBkqYEqSy0G5qd97Wo9zR1ew8TWSZK2cZDOkKGmQcxTTBSXsbteenqJjKBNNgDmxBaMHJmKYUS1lP3SkMG0DNYjIjiDHoCNiYgrHWSlmXVvWN0uHuLizxa4foZhUpZEicEuS3WTxmSTmriTDgvYpzXg85l9LwA1U3KnJBDcg+UKR0qSlVSVrB/lS3oYrzsyd/cg+KD6VQw4KYM8Ofyg+4x3/GxnCs8i3HSwO/WBnNlS1EXzu7x09JpRLkyz3oWnzNBeKD2d3/YL57qvlDVIlp7SKTzce+JfSwKWeRpl7cw4O5QRxUqkvran4xJwm3MOHKkSVmzBZlq8iTbyjGCVJ+iY6MHKP3vURPxI+GVvvyj0KVtfBG/USXubKQG4C0GVtDCMWwwJ0AmMOWSo83GzZZ++fQ+4Rz9Eo0X6Q/ir2Lf/AA9BmTMOognDTHvcTTYlst/g/pD0eyZmROf+YH/uLx55+iiMpjeBHxh6NnzHZE5+5Sh7oXxP0N/8N6ufh80oxCeVKD9ecJU6Uo/xsSkNb9m7eNJtGJl7Pxmipn51j3x2YMajNUz8zjzMHw37D5CNor2ZIczpy+9BS3eKbwbCz8L/AHiU99QPi6YwY2lixqrxSk/CCjbeKGYf+kfCE+kl7HvxNvOmy94onoU2jmpj4ZwyRiQoPuEDSq/kIxg6RT9UIPekwv1iOsmUf6TEvo5FfIib5GDKk1hIKeIDt3jP0iHNCXKaXYkdk6ciARGTT0m4yU+Bb4Qkbfl/3BHcs/KJ+LND34mq6kZdX6Q5eGAzlkeB+cZhPSKV+CaO6Yo+8wWX0klDIzh4pPviH0+UvegXypcsf2ahzZQ98ERjSjsTFofgtV/dFKOlKCGM+czuygDoBoOQ8omq6YoIAE9srlCi7WaJ2ciDcgyZjMWqaKZkyYsAuAs1B8vvC0dwC+qRMmIWhJSEJDlDuVoNgcyAl35RCHSdJ/5iX4yz8TBsL0hSCCZshR/LfjmYFCflDco+CcekuIUP4tuJSgW8n8IHN2nNUCDNLHOyQ/fZ2h/6wvl7OeAKn+EcO1yf7GQR/MP/AK4KkguIaXt/EgMJoAGTJAAbuh6OkWJBcLS/8oiF+kCc8NIPin/xhHGgf8ok3OS0NyZ2g+wfUsv1sxf4kflEET0xxfCWf6T84oJM4Ab2GUbB99OepAr8fGCjFS7fu0z8/wAlQapBUS+T02xIzlS/X/ygg6ZTFdqTKLcavTOM6rGS/wC4mDuKrf5i8M9sk/3c7/N/4wapC0xNdK6ShWciX4TKfQgQ09MUyif3ZicylaS/ByBGTVjZBb+Mni6VfFEcGNwp/tJgzzHv3Q0PVINMTYI+0GXrJWOTg/CDJ6eydZcweUYpOJw+XtIA5pY684bNnSGJ9plgcTT6uYeuQtETeJ6dYU59YPAfOJCOmmEI7avymPLcJIrUasXKKMwRKSpxw7YL+cW0vBSm/iIOd6M/80U50LQjCysOsZY0/mf3rhu0MROlNTiqndxuuOFr2hQo9Q4aIyNuYkZTh+VHyh/6exOqkng6QfKFCgAjHHKu8qXfgFA8bEKceEJONDXkJOeSlDMvaOQoVDJGF2shF/Zkn+ZRV4M0BnY2WovQtDvZJCg54OzCOQoKAEcSnRUwX1SDbwWH8oP7aRdE1Yy0NVvrhChQtKCyRO21MXLUgzy6iDUwFLF2TSgW0v5wtmYuaAQvEyyNHV5Cls++0KFCaoa5JIUqlxMln/DUavQs3j5RJGHnFyKFAM9K0n0qL+TwoUTF26G1SsUyZMSmpSC2T3cv4fLKIf6TSHc5Hw1uYUKHNtErkjnbIpr6hZlm1dJCS1u0AQ784bJ2xIV9xIPAj4gRyFESnJUXGKZIRiZBN0ofQAn6eHESDYDxqv74UKGsjBxSEvCSsgT4EfE/TQz9HJORU3d/peOwopSslqhHZKdFsdXHwjg2UNJg8QPnHYUUK2JOzCDmg95I90cm7PW9qR3KPpaFChaUPUwfsk4ZE+Ci8IIxA1m+aoUKDSg1McMVik6zPIn4QVO1cUPx+KP/AMwoULQq7D1MIdvYgZgeKWibgtsYlZYIT5KHxjkKM5xil2LjJt9y9lTFNvZ8nh9RhQo5zcj4vFBCXU3da8RsPLMzfUGGicvPjChRVVGyL5Jfsyfwj1hyMAhuz6n5woUSUf/Z">
            <a:extLst>
              <a:ext uri="{FF2B5EF4-FFF2-40B4-BE49-F238E27FC236}">
                <a16:creationId xmlns:a16="http://schemas.microsoft.com/office/drawing/2014/main" id="{648303F9-EDC0-44BC-BD11-448148E5FE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7" name="AutoShape 7" descr="data:image/jpeg;base64,/9j/4AAQSkZJRgABAQAAAQABAAD/2wCEAAkGBxQSEhUUExQWFhQXFxcWGRcYGBgXFxgaFxwXGBgaGBcaHCghGBomHBgXITEiJikrLi4uFx8zODMsNygtLisBCgoKDg0OGhAQGzAkHyQsNCwsLCwsLCwsLCwsLCwvLCwsLCwsLCwsLCwsLCwsLCwsLCwsLCwsLCwsLCw3LCwsLP/AABEIAKgBKwMBIgACEQEDEQH/xAAbAAABBQEBAAAAAAAAAAAAAAADAAIEBQYBB//EAEgQAAECBAMEBwUEBwYFBQAAAAECEQADEiEEMUEFIlFhBhMycYGRoRSxwdHwB0JSkhUWIyQzcoJDU2Ki4fEXRLLC0jSTw9Pi/8QAGQEAAwEBAQAAAAAAAAAAAAAAAAECAwQF/8QAKREAAgIBAwQDAAEFAQAAAAAAAAECEQMSEyEEMUFRFCJhMlJxgbHwM//aAAwDAQACEQMRAD8A35lmGFHKCjEiHdeDrHo8nDwR6YVMSKxDSRDsQEJjtMEIEIiHYgbR1oe0daABghQQCHUiCwBtCphziOVQAcpjjR2qOVQCs5HIc8dhgDjlMFhWgECph0xGXcIe4h0wh/Ae4Qm+UCqiNRCog1QhVCKtipAaIVEFqEKqHYqQGiOUQerlHfCFYcEeiOdXEh+6OEw7CkA6uF1cFJhQCBURyiCtHGh2IHRHCmC0xymAAVMcaDUxxoABNB5QsIbTBpSbQAApjtMSxhocMMIjWjTQyG0daJfsvIx32UwtSDQyKAYcExLThYd7LC1oehkUJh4EH9mMc9mMLUiqYEwJUwDMgd5aJXs54xT7a6LSMUT1yColNGZG65LeZgb44CueScoRymIuwMHRJoS9KVzUhy5ZMxaQ51sIseqMUmQ4uwFMdpgtMIJh2TQwJjtMEAh1MKyqA0RymJIRCKIVj0kaiOrT7h7hBSmOBLwXyFcAaYVMFKY5TFWRQOmFTBKYVMAAymFTBaYVMAAqYVMFpjlMAA6YVMEphUwACphUwWmOUwACphUwWmE0MVAqY5TBWhUwWMFTBpSbRymDS0sITYUNSsw/rDD+qjvVxk2jamcCjDwTCCYcHhDDSVvBAoaxXzXJ+8CHY/WYiENoAMlat45aBRz1yLaeUQ4l6i+VMSMzCUtPERmZmICCVAlSQ78gzsOXj8omS5zsD7uGnPS8Ghew1P0WvWDjDFLEQkznPl3F+BgtJaxbmwLPyPKHSRNsBs1YSFS8ylRUSMv2qlTA3cFN4RKK+QiFsVI6lKgkCoVlgzlRJJtnnFkJUEXS5CXfgjEPHRLiUJcOEuK1E6SL1cdCYk0wqYWodEemFTBymGlEOxUUPSXEzpcodQmqYpYQLA0vmpiQLc7DNjlGfRh5ipkytWIJSJSSZc1SU1CVLqsGBUSX0zFo1u1A1H8x/wClWUVeAYmfvFLzixDA7suTk45RnJ3I1ivqUs1M4AdTOnVP99amYWUXUVa8mjR7CmLVJBmKqVa/9KTwGpOgipVJ6px1pmBSiUg07tVJUN0DMlRfnF1sgsjkTbyTpBjb1CyRWklx0hoeZQ7jx8oYokZjxHvaNtRhpGDOHtHJanqOV2yvYPl4+6EFFwD5+7w+cGoKHNCphCZvMcx9X9IeD9coNQ9LYxo40E+uERxNdRHBvX/aJ3Y+ytuT8BGhUw1M3Nykd5+UIYpGVQPc5iX1GNeS10+R+DrQqY77Qnn5H5QxWJA0PkPnEvq8fspdJl9DqY4Eww4ocPURxOOIYgJHMkxD62BS6KfkOqUaXYgEkP3ae/yh8lJpDlzxtfysPCKPbfSgyTJMxjKVMpWQLpqCjVzYxqcPJBSCLghwRkQcjFQzKasjLglB0VyJpHbGXByPc/wgycUk5KB7r+Q+ER5OKKxujxVZ+Ng9ucNm4JKs5aTzNx4jXyiwCnENzAIuLt3gXENXiAL1Bs3cOeB7ooMVgJko7k5QUSSE2KAH+6mynP8ANmdLRBxG3DK3Jsnq7ElYKrj7qmJcOxsos45vCboemzYnEoYPcZ9z/WcVu0JiJqCh1J+7WGS1xkTkdDwNoqJuPlKp6xHVk7wyWlSsyy0Eg5HMiwBY3awwvs90oSAUswSSFhvENbgcjzg7jqjOz9jzE1AY6bQlSAyrqIZJIBcVC7Mz2zvFngpyayKzMYggqcMCCaToDfOwLjUGCJxykzJi5brSVkBCg6ierQLEBw+V37niqwuLqmzVg9SpczfBJcBCAAKbVXu7OyvCIXDK5ZoUTlLpKaCADZJqJuDem1v5tYsZKCe0pRZzoOOQA5anSKfD49SRvmoJYvYO/J8z3d8SDjN1ay43VFrMAEkAMQ58LRZmWOyJRGHksz9Ug8DdIMSJc4qu1tBr3lntEGRiQmWhBFRShG6m6mCRmxDO0CwaliWkVMyRZMtTZZ1lgRrkMoSBsu0k8Ie443iqlTKgHJV+EFxbvFub3iXJ40t45e+HRLZLhPDRHYKFYqo4VQ8SzHFYZX0whWh0zN9MFTqJYkh1qWR92wpVd1lk97K7ox+NkYoTpi5KVGWFb5TOVLKSlwWSFCrIF+DxttuopXJrpSKlXzI3TdmfMW5xmF4sSjN3ELJmzgVrSFZKKUhuO6eXfGOScU7OnFCTVGZkJndalPVdUu9RXMYCtYrUFEqBdWYz1Ija7L21LlAS1kKWfvOyQ9mDjlyjM415s4FaXJQybAsAQLDTJw3PjEGfhViYesJKbMFXUlxYAvf/AEHFo591+GdG0vJ6TO2qTYJ4ZHO2XEHW3CGJ2urRKc2zOfN9LxgthYtaV0OTK0JUHtfdINu4+mcXeMxVJqQyhlwyYuktx0jN5MnazVYsfei7xmPUk1JWAxFSabKD21zGXEi3BhnbJUSUrBd2CUvYWfPJwbxlJu21LcKSxBJsb2YgBhY5GAYbbLCkApvkbN1hJFrX4Po2sL7vyFQXg1oxiyHqIf8AEpiXyOV8hrppHRi1A3cq1uXs9he0ZZeMnHI3ZhunRiO7W4fWI86bilPSpKBkxTU3mq/k1zm8LTJj1JGu9r6wOLC4cl37h6+V4lollt0gJ4U6ebktzjCSvayC+ISOBTKliwy9PcMsoavC4xiU4yaCf5E5cKUZQbbHrR6BSp7MRy5R2ssxBb64R5/+iZxDKxmJOpaaoD/KBAV9GQoiudOVcvVNmlwx/wAXH3Q1hfsW8vCPRFzAM1AH+YD4xFxG1ZCe1PlDvmI+cYkdFcPqgK/mqUfMmODolhQXoHcyW90PY/Q3vw10rb+FWsIRPlrUckoXUfR4tpYs/hlGM2NsmVJm/s0gVKS510tbS2UbNJa0YS70jdLhMzPTgNKS7fxAOTlKmiq2Z0rxUiUmUiYAhIYBQcgOSz+PlEz7UrYMHhNR7lRgsNt1kgKTUeNTP4NHXhlUTmzJN8nsw2kAwU7M5UUKtmMlAF+Vmi2l4tBHaF+bePIaRgpRdOZLmzvkWPlYx1MsNc095t4Q31kvRn8NezZ43ESiCKkjQkEDJ9fA3ivJlAEqWK2cbx3ioM9vvZZcBGYnKpyBN82S40djn5QGfjb9gix/Cws4LOSm4GfA55wvlTK+JBeS32tLRLkzPZ1qIavqX7MwdlUtSgSFDMguFNpd3Sdry1IQXSXQCmlxSB2kgquo6eZa0Z2XtKat9yWkgtclZzIulgzjJiT7ogpE5AURLCkKuJYIDKJqUUkgFnctC38gbGNezaS8fLl7tR3rl7lW6lNJvoz8bjxqdnYpCesWEOpcxZdmRS7AE8AA9nzMZyXiTiVmWkqSJbFaQClQyZxSLWIv+I2iYZQSQAVMiodpRYG9rsOAADZwbs/LBYoPsi+xuPO6CCVqNIpJlpAa5KQ1s8ySX4RQq24tSSASlJFIoJAc1PXUlyCCLBjbgYhzdrfsmAKiokEAEuHVbVgA2YbWIKSVEuClOYNQL8HILjuPHwgU5+WDhDskbTCdIQhISVrSrIbwA0tTRk/jeLvAbTC1WJWBoJj3Lvu2UQOA5WjzaeoqAYjSrUXLDO5H1rARNbs2JL2SkeVnjSOeSMpYIs9swEwFjTnZmPyuQPjEzE4xKBZN+GTR4ngts4mWAZc0g8XD+LkN4xMT08xCSa0pmPrqfKKlnbXBMOmV89j1qXtpJ+55EH4QYbZRqhXlHguGxOEtUlaCNWQR4sAYuMGvDns4gh9CShu7eERuT9lvFj/pPZf08gDJXl/rFTjOk8xYIlCgcbFXyHrGF2fsuYpSWxE1kqBcTJhCgkjPfIZQHrGjOHKRxjnzZprg6enw43b/ANkHaQmKZioqUoVKcFVkr1U7XHA55RAxWBmKmKU4JK1KLKWkCslYG6Q7CY0W0xeTv2u/7i+EBXNYkgpazknLdSzv3ekTGb0lyxx1/wDekUM5E1JClpKc0uF1impIG8RZ7WYm3J4ibTpUQFvak9p9Bkkpc3PHUZZRbbTxJNst1yCXUxUkAsHYP9Boz+3SEzVl2YII8UoFhqreNuMbRdowlGnwTMJXUClLKKdTZiXINuHPwzidOnqCd6SU3vcZMXO8RZzkOLmKqXigjqg6wkSbh6iipSrqTbRjpkItv0hWgJpYuzsaSSWDPcX0L+OcTIqP9ytlz3lyyhTqIcsyrqFRDO9sgYZhpAMxUzqySspNlsQUJSBYntWfm50aD4DAJQDUXUtSlEpNLvkbEWbIG9xweLNOCSpQezZOSpuDAktnEqaiW8TkQsAlSlKBM65s/Vim7tYM2mUSVGY28pVrVKQPWjs6XYjPKLDDYYuwSSoCx4n4fAxMlp3QSl+Yy+Y+EPfivAlgl7KNa1AsRlwvbuA+MFE0tw5cIsJmCLuEBQL2BYgnUPycN5XMNlSgq1KWy3hcZZgePlBvfgbDurItR4+UOqy+tDFojBqGQ9b+DwVUhTdkekL5H4V8f9KarmIckPzi46tfLzjvs51PjCfUN+B/HXsq8Mk9Yl/xJzeNP1UQEYRyl9CCOMT0i1z6GMU222zWSSSSM/0y2Z7RJTJqpK5nazYiXNULah0iPC6j3co976SzuqQiY3Zmh2zYomJs/Ix4ti9jTgtQTLKg5YpYg9zkGO7BTgceZPUbxExSGKDZTinecXyA0Pw9Jc3a6JQBXUFZtQSwAdR3RZxzvYaXDhpQFRIdQZIPI3NPgR9Zj2goEjhdr3u3jx8o5Fy6Ol3GNkrCbUlT1NLJqpKzunIkCyjZ7+ULESkpdhd9CCbOxse/yiNgUpQVTKUFVhY2/E5Tkcr5RIkzEmoqN2NiWN3uRweB8PgE01yLBSKd0uVG4JsdSRY/KCdt2AZyKg7Z6Mc9OUCMxBuFhQDlkkFVg9g9jnBsLjaUKKykb5ud3xAOrvaDkaSspNtYAy1onSgBMlsCoFq5dt1YFnYgPc6xMnYtKJXWWNYBBAqupmN2uPeO6JeMxUsqJcEKSEsWzFRLaZH3XiglYVJmB3plKqAGdyQC/B+Gfhe1z3MXw+PJYowVKHIdxvKZySlyw7rgRSqnWLAqCbjTO2T2zOkXW0JtlM53SWu4bSoi+XCM0FpzZ7ZqNRHezXGWXCHF2ElRMweLCFPYgjeGQIvbXQs+kV+IL1HMPY2CiOY+vGHBT6PcO7jxg8uUCADYO2gZ7ByRlyfWL7BVgZYNnZmPo+rX8eEMKxqH7lN6XtEhZQT2gToaSB3AlTxHnYek8Qddf9oVjoCRe4t9atHDKB0+HrHWaOAnxhDDYdJSXSpQP+Etlzj0/wCzqaJuHmGdXMUmapKSVrsmiUWLKY3JL848sQs8BHpH2b/+lmFn/bKyc/clZNEsmXYm9L1rlykqlAo370kEsxAYLQoWc2bXxFNi8UgLCVTnUEp+7MuChFySprt33EXvS4n2ckizp1Y3IGbd0V+LwyZM6qbLCpJpQFuSpJQhIAPEFvQcCIuP8TJtuRS4paWqJWSomW6Sig0kLaoh6ruWGmcA2jR1qitTkAPSukjdSQ+5Z2Dm3BhlFttDDIKpclCQkLVUQnQTAkBXBTlHHTuMHk4OWVlK0ZsUrqJrYBLF8yFA/wC8W5UhJWymwmHlEIoBGrBikfdIUWDhgeOvjF6QkISRLSUb6QLcC53Qk7oLcOFheJ+0ZUtK0ywkJchLpNJ7SmuM7cX5ZRFwMsHGKku6UrlAAkPvzUS1jiOIPBbjjErkt9ixw20JYA38nNkqIY5dwDemsTk7akMC5DOSaFC9swRkB/q143/6i4Ii8nKziZM0y+9c/IR4/OKAGLC5ZweL5MKu/SIlirua48t8I0eG6USBuirI5JLWckk5RF/XvCJcftVDNur9bkPeKOWJYBJSkkgJBZBfVg3cPGK7G46WgPQlyc6QH8SL98KONFTm6NNM+07CBx1U9/5UfGZaAyPtHw1SlJlzsnIIljLUELPu4xlcZtdCSAEJDpByEDwm2HWkMBcDTW3CNNmJhvSNSPtNkg7siaw0Jlt5g27sof8A8UkHsYdZ1brEg/8ASR6xjzjQo6jM2aDSNoUJmN+D3lI+MG3ANyfs06/tKmPu4FX/ALr5/wAssiG/8RcQcsAfzLP/AMcZSX0hWmwPviQOkUwyyX+8BbmCfhD2oehbsvZvOjvSfFT1CvDokoKgHKl1KdsklvONqQWsRHn3Q+bXLkqN1FfuWRHoYl5Pwjml3aOlfxTMx04mlOFJLWWj3EfGPPk4uUblYBOhtHpHTLCdbhzLL7xHfZKjaPGMUSha0P2VKTcXsSOEdOJNx4MMskmaDoFO6ydMVolILHJyS1+4Kz5RodrNWCRpk9rtl3/WUVfQHYs7DKndclqxLpu7t1hOWWnnD+kO0QmdTdSgkEJDWF8ybDPM8YyfOTgrtiVlzseU7gBt6zB3YNnwv6RVbYTRNUFLCQyTU4BGtntm3iT4TdhKWqWCQkb6iN4E2CajYAZEeRim6U7JxM2eTJRugBmUEgkAPYsSA2vAwL+Y3/5poJsaeOuSSe0Jm6C4ZKCXHIuBziVtItJS3aKlBhaq7ADR7C/GKjo5srFJmplzv2SKFgFJQ/HR2zMH25gcRMCZKN6kqJUN0lJYBWeYU4IHI6iG19u4k/p2Io2glQIUaTSPAHtZBy1I4ZxNSgpWsqD1plHTIKWbjxH5hFbN2NOUla1JCX3UXDzErpACuDgcfvGLxSUutZIAR1KBUBcgEsPJtbQ5VXBMbvk5jZ4UhQpvSQ5YlKburybLj3RQCgO12OoZ/McuBzu0XuMmKKZzIZHVzKiTSVNZ2YkBsgRoMtcctWTk+ekEEXMlmc4YBr2aym5kfWcNEtSloqUczq5sklieBAy0gClFjl5seNoLImmsOCwTM3iDlQtgX1uB3xfJnxfIDGzVJpocWLue5recSMKpZlhSjmpSRlkkSz71HyiBjJl0sDlpFmhR6iTZi80/5gL+UD7An9u5yrwiIjHkzAgJclYSL6k0iJcjPn9awbZ+GC8WgsSEzBdrOkuNTqn0hKipX4Amc2nN7fOPUPs1P7oS3amqVpkUS21jzqfslemQT6kWAfOPUeiEmmQpPCasN3MB7ozdDlYPpuspkgnsuHYgF3FJDpORc+GukHGY5DmXMxEzeCSoUAghSEFyDLIvnbInSLHpesmTTZytAuaRm+Z5A+6KteMCJs4dVLXLSZaXmhCQn9lLPbUQcini0axvTwYS7lXJnSkLTSqYSFWUkukfnlpNnNmIcm5eJ2MxsuYKa1FjULAEF7spgQXfzygE3a2DUVmvCJqAFKZlkkXqBoAfjpEnA4mSzfu0xg4Ne9xGSPWCVlY2iLOWEqlk1VEpKSoAgkmzqe1+T2yiNtXF0LE1qTKUDwqoXewzuR5DhE3FBClJWJklIQRat02NTElI0PuiJ0nWmZKKklCqQkApVW5UtGZGdoVU0y27TNV+uuJQhACZKKkirdKQFFyphXm59bxkcV0addZmOeDEs5fQvqYt52HPWM4pG8+bauXzAz7xrBcNIULuoO+Za3A/WsZOb7m0YLsV36vMLEJsB2WYC+QV9PEf9TK85u9+IoD943rH6aNChBHHhx9TEuTJ5+rv4NEapIvTFmLm/ZyFUn2ghkhPY4a3Vzh0j7OEpUD7QosQWoAyvxMbGdKSQ2esSEyUnI28/wDaK3Z+ydrH6Mcn7PJYv1sz/L8ocegUpiOtXcM5Y6g/h5RrPZsgX+ucPGz0kb1x9c4WufsNuHowv/DeUf7eZ5J+UGR9nUqkp66Yzgvu2aofh/xRuRIFNh8IGiUxPODcn7Dbx+in2Rsb2VMuWglSUrFz2rrfTS8bQGIEqWQxvbTQxOSofWkQuXbHKqSRTdJyeq71JH5nT/3R4htoviJxyebMN3e6iY9w6TE9SbjtIHHNQGUeZ7R2MFzZiyzqWo+ZJjqwy+phOP2/wa3ac6lNs2IGXBvU27zEXY/RmSuTjps5yuVJCkUqpJmUzVEFrqFpYHfziTsrYy5b9cpS1FToJtuEClTA63MUGGMpeImhMtLpUoLWXd0rWgZn/Co8vKHiwtSojNnTRYbBkfsbKuSrLO+b8MvWLHA4gMy3tqLjibjXKMxiukKcLNGHCStLitbgEFbMwA0SRqPfAcRtCaibNCZpCUqsA2gAvYxlkwT1OzbH1EFBGtWKiOrAKgQ1s3NxEbbGx5gpJFGIG8A4Vu5FyCbG/iYothY6dMmlKJqT1iVpdQYavdIzarhFb0nVOl4uXUQ9EtCVIIvQSS7FwXNwc7ZwlikmKWZMscPiyteGQDaWlJmAXImEdXSTopJv4GLLDYJRE5VO6JhpuAAoISCb3Juw8eMZ4srHpEsqTLExCyjd3lpBJUaTewy9I0snaqUy6VAl5kw6AdpfP/CBFTjS4FjmpPkr9uqWqQuZW1Sey2hJtcOC59YxRU/fGy6SzkzJa6VUoUuWLsyComolieA8SYx+LkBKiAoKFt4OAbd8aY4PTZOXJFSoCo/XyhG4+MdUlklTmxAtzq+UCw6itW6TZKlKcaDw4kRVGakmHCoIhd83iDiJzFgdLRJwiiUgk3L+hI+EJrgtNXRYYNisA5H6y1jQiSiWV9VUkJsCpLLqNzugnQlmOR0MUey2M1AP3lAauHtbiRn4RY4zEFOLmSZbEIUsgqLtY5AuXAQTc2AiKtMpyposFmhIzKiLnNuNIGZLtaLjo50xwmGldXiJi0zCtaiRLWoFyNUi57o822zttaZhShrAb2p43GloPtXZk2WkLmoUZZWtKVE2WZalBQBGRdJGUCh7FKaapG66SdJZGIkJmSZswpEwS3ljq1iYpKqQkrAZ0ld/oZvplLw6sROC0zDOPUgKrRSCZckjdLOaQRpnyiBInyv0dMWJJSEYmWqkTC9VBAVUzhqosumsmUFzZykFREySmyym/VS2PhlGyjSpHM3Zj/ZaFXUgKSSCCpJuLEEExocHSglNaZSgd5DpF8jct6kxU4oyOrTOMlRM1S/7Qvus5J1cqgScYOtqUDvAKJzUHvrY+UKUbReOVM2aMWlDPMzZnY8Sczk+UWG0EqXIIpZxKSnQq/aIv3fOMYjaUpNLpVMJ4kcTmaX8o00jaCp+HnVJpEpSZdLF91SS18mt5GMtPJvKaao0s+V+1SkXFIV2bWYsbgWJBc2ibWoFne+vwsz5RW4EmaoXySAVEC4YHPy8ItRgqSWU75mxPeYwlxwbxd8hEOc35hvdB8OQ+uesQp6ygZi73bItDMNjd5i2l/IF4SVjbosJxL6H3w6SrwvESbMLuDzIbiX8o7IJZgDzPB7xWngnUWAZ+LuIfAJMvIJc210/1iQEsW11EQ0WmOSgFL/7iBrgobnAZi2IPF4ErFYQGHylOb9/yiGpZcwSU7uYvSQ5ELpgsowk1SO0kJUl73CgRHm0rak8gE0eR+cembc3pEwEFmHvEYCVsQTAFpCGVe5UT7o0g6RMlZ6vg5CJsqQsEKBlSw4VY0pSDlwL+IjHfZ9gETMXj6gKROWz5fxsQ12P08WeH21iZQQkh0hAH8BT1OXINQFIDeIMZjZGJnyBOElE8Lmzwp0pl3A6wkOp92pajk9hG0ciXk5HjbKbb+zpZxmIT97r5aEJcuAUSgOVqtTpGum/ZyZylL6tVRWSplp1LFr2DB/DnFVilzDilq6hKqly19YuhKgRLlhRAUHDLSTbwixR0l2krOagPxUf+0Q8mRMeODSoLhug/sk3rVGdIQlBHWpPWstTpSyEOprl7awPa2wJfXSCFmcaUrVMUCm6jUd1V0uAAxveD4PEzldrESwXdky1N3k8fCLDFTEKG8qXMLZqEzv4peMtZppMzO2I+IVPdJVUSkJUkkgoA0fifIwPZeEUvDgplhbzJjKNNmmKDEk8rvFjLwYSXTMR3MAGs4ifsib7MKZYklN2BIe5c79Dm5MTqi+5StdjN7b2Z+6LPV0EzpIyzurIxUYKQerakPcO6XBBLWKXz5xv5uOHV9X1cp6k0gKOSAt6lAAqO8L98Pw211SwSZCajbdWkBmYdpyI2jljFUZSg5Ozzr9EzJ6Fy7FQUggbiLATHYuHuRbRoiYfYRSGVMloYrIJmJIclAHZJtumPTsL0lbfMpNQNFKZrmkuVFw+oAIfhDMXJwk/eXgFX4LL+eYsTqM+QZvIhKDPN/1eCySJ0hSAQFLKlBioOzM5b/aBp2KEof2iTuvYElg5NnSAdbR6CrYmDJP7rOQkqcsrmSdTmCB4d8U8/oZhlHPEsMgSgee5BrixaZWZrBKCFS7CywSSM7g8+6JOICU4mcugb3WCxLALlqdrgWBI/qjU7K2LgZKQFyZq1gvUZixkzClKGNx4wDF7Gwy1qVUtIJBABqYABg6w5vz1iWy1Zi8bsiXMIUKkq3QHIILISq+73+cO6T7SnLKZYJXJRMXNRLKEi8xS1l6SSe2oZ65DKPTdiHB4V1IlqmLKWC1s4LpenQWSzgAxG2jgsHOmGb1JrUSpQE0oTZyGpS4U5NxnDtC5KXopsJWMwE1RlSECWVGYhYmJBADhW6aqwE2uBlaHdLNlKODmYhElU1sQlKk0EppEsCsFJezpT4GNRgcbJk4aeiVKWgTRSQDMm3pKcyl0gucyeFoZjtqfuc3Dod1qJAYuSSnVgKaQbZ84Wtpi0HkuJlzDIQfZHAK6k0zGlXSxLXTVz4WiBhJSVrU4G7JCm4EFFvJxfjHv/wBnqR1cxM9LzVKcNKCj1dCEgFQQfwmxMa+fskMnqwE7wLBKE2H9MXrvwTVHgOz/ALPZ3VysR1kulK0TSkVdaUFSSKQEsc3N7RdTNmKkjHVJmJrK5orTQVVCWVEDVNdQEetT9jqa6hm4ukNmLEjnGb6R/eumYRhi5TSzqmD8NnaIbZSPP5uDWvDSUlwoFCjY/clhBccHv3vC6yZSoqVkLk5WNn8HtHupxKsw920BF+YVFbiDJBKaUlRLkJQc+bKtnEOKfctZGeDzZimUxNi7Pnf/AFjsjFLSpnJAY35305x7pj5AXLCpMiRNU7HdSQM31vwinm7JnrurCyRpaTJJ9XMNQHuHnOHxKyUlJJqSSQSRe9s8nbzi3RPU4DqZjqeMaSd0TmLIBSZaSR2JaQBYhyEBvvH6EPR0SWc1rF7Dq1XADAEggBj32MKUGOM0ZhOOmC1RyNnfJjF3g8asy0qoWpVwaUk5Ehy1g7RPmdD5gpKSCCACkounIku/L1jS9HtkezS6SXJubMBqwHjGe2/Je6kuDKTcQoMTLmj+hTB+POBzcYgFi/DsnOPQ1ZRi+kHR+dPnqWhFSSAntJFwGyJhaPQLLfcgTJqAAXZ7Cxz8rHODCah2qDuNR4REm9HMYxBkqYEqSy0G5qd97Wo9zR1ew8TWSZK2cZDOkKGmQcxTTBSXsbteenqJjKBNNgDmxBaMHJmKYUS1lP3SkMG0DNYjIjiDHoCNiYgrHWSlmXVvWN0uHuLizxa4foZhUpZEicEuS3WTxmSTmriTDgvYpzXg85l9LwA1U3KnJBDcg+UKR0qSlVSVrB/lS3oYrzsyd/cg+KD6VQw4KYM8Ofyg+4x3/GxnCs8i3HSwO/WBnNlS1EXzu7x09JpRLkyz3oWnzNBeKD2d3/YL57qvlDVIlp7SKTzce+JfSwKWeRpl7cw4O5QRxUqkvran4xJwm3MOHKkSVmzBZlq8iTbyjGCVJ+iY6MHKP3vURPxI+GVvvyj0KVtfBG/USXubKQG4C0GVtDCMWwwJ0AmMOWSo83GzZZ++fQ+4Rz9Eo0X6Q/ir2Lf/AA9BmTMOognDTHvcTTYlst/g/pD0eyZmROf+YH/uLx55+iiMpjeBHxh6NnzHZE5+5Sh7oXxP0N/8N6ufh80oxCeVKD9ecJU6Uo/xsSkNb9m7eNJtGJl7Pxmipn51j3x2YMajNUz8zjzMHw37D5CNor2ZIczpy+9BS3eKbwbCz8L/AHiU99QPi6YwY2lixqrxSk/CCjbeKGYf+kfCE+kl7HvxNvOmy94onoU2jmpj4ZwyRiQoPuEDSq/kIxg6RT9UIPekwv1iOsmUf6TEvo5FfIib5GDKk1hIKeIDt3jP0iHNCXKaXYkdk6ciARGTT0m4yU+Bb4Qkbfl/3BHcs/KJ+LND34mq6kZdX6Q5eGAzlkeB+cZhPSKV+CaO6Yo+8wWX0klDIzh4pPviH0+UvegXypcsf2ahzZQ98ERjSjsTFofgtV/dFKOlKCGM+czuygDoBoOQ8omq6YoIAE9srlCi7WaJ2ciDcgyZjMWqaKZkyYsAuAs1B8vvC0dwC+qRMmIWhJSEJDlDuVoNgcyAl35RCHSdJ/5iX4yz8TBsL0hSCCZshR/LfjmYFCflDco+CcekuIUP4tuJSgW8n8IHN2nNUCDNLHOyQ/fZ2h/6wvl7OeAKn+EcO1yf7GQR/MP/AK4KkguIaXt/EgMJoAGTJAAbuh6OkWJBcLS/8oiF+kCc8NIPin/xhHGgf8ok3OS0NyZ2g+wfUsv1sxf4kflEET0xxfCWf6T84oJM4Ab2GUbB99OepAr8fGCjFS7fu0z8/wAlQapBUS+T02xIzlS/X/ygg6ZTFdqTKLcavTOM6rGS/wC4mDuKrf5i8M9sk/3c7/N/4wapC0xNdK6ShWciX4TKfQgQ09MUyif3ZicylaS/ByBGTVjZBb+Mni6VfFEcGNwp/tJgzzHv3Q0PVINMTYI+0GXrJWOTg/CDJ6eydZcweUYpOJw+XtIA5pY684bNnSGJ9plgcTT6uYeuQtETeJ6dYU59YPAfOJCOmmEI7avymPLcJIrUasXKKMwRKSpxw7YL+cW0vBSm/iIOd6M/80U50LQjCysOsZY0/mf3rhu0MROlNTiqndxuuOFr2hQo9Q4aIyNuYkZTh+VHyh/6exOqkng6QfKFCgAjHHKu8qXfgFA8bEKceEJONDXkJOeSlDMvaOQoVDJGF2shF/Zkn+ZRV4M0BnY2WovQtDvZJCg54OzCOQoKAEcSnRUwX1SDbwWH8oP7aRdE1Yy0NVvrhChQtKCyRO21MXLUgzy6iDUwFLF2TSgW0v5wtmYuaAQvEyyNHV5Cls++0KFCaoa5JIUqlxMln/DUavQs3j5RJGHnFyKFAM9K0n0qL+TwoUTF26G1SsUyZMSmpSC2T3cv4fLKIf6TSHc5Hw1uYUKHNtErkjnbIpr6hZlm1dJCS1u0AQ784bJ2xIV9xIPAj4gRyFESnJUXGKZIRiZBN0ofQAn6eHESDYDxqv74UKGsjBxSEvCSsgT4EfE/TQz9HJORU3d/peOwopSslqhHZKdFsdXHwjg2UNJg8QPnHYUUK2JOzCDmg95I90cm7PW9qR3KPpaFChaUPUwfsk4ZE+Ci8IIxA1m+aoUKDSg1McMVik6zPIn4QVO1cUPx+KP/AMwoULQq7D1MIdvYgZgeKWibgtsYlZYIT5KHxjkKM5xil2LjJt9y9lTFNvZ8nh9RhQo5zcj4vFBCXU3da8RsPLMzfUGGicvPjChRVVGyL5Jfsyfwj1hyMAhuz6n5woUSUf/Z">
            <a:extLst>
              <a:ext uri="{FF2B5EF4-FFF2-40B4-BE49-F238E27FC236}">
                <a16:creationId xmlns:a16="http://schemas.microsoft.com/office/drawing/2014/main" id="{134CAA9F-1DB3-4B89-B530-6C80EFAFB7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6400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8" name="AutoShape 9" descr="data:image/jpeg;base64,/9j/4AAQSkZJRgABAQAAAQABAAD/2wCEAAkGBxQSEhUUExQWFhQXFxcWGRcYGBgXFxgaFxwXGBgaGBcaHCghGBomHBgXITEiJikrLi4uFx8zODMsNygtLisBCgoKDg0OGhAQGzAkHyQsNCwsLCwsLCwsLCwsLCwvLCwsLCwsLCwsLCwsLCwsLCwsLCwsLCwsLCwsLCw3LCwsLP/AABEIAKgBKwMBIgACEQEDEQH/xAAbAAABBQEBAAAAAAAAAAAAAAADAAIEBQYBB//EAEgQAAECBAMEBwUEBwYFBQAAAAECEQADEiEEMUEFIlFhBhMycYGRoRSxwdHwB0JSkhUWIyQzcoJDU2Ki4fEXRLLC0jSTw9Pi/8QAGQEAAwEBAQAAAAAAAAAAAAAAAAECAwQF/8QAKREAAgIBAwQDAAEFAQAAAAAAAAECEQMSEyEEMUFRFCJhMlJxgbHwM//aAAwDAQACEQMRAD8A35lmGFHKCjEiHdeDrHo8nDwR6YVMSKxDSRDsQEJjtMEIEIiHYgbR1oe0daABghQQCHUiCwBtCphziOVQAcpjjR2qOVQCs5HIc8dhgDjlMFhWgECph0xGXcIe4h0wh/Ae4Qm+UCqiNRCog1QhVCKtipAaIVEFqEKqHYqQGiOUQerlHfCFYcEeiOdXEh+6OEw7CkA6uF1cFJhQCBURyiCtHGh2IHRHCmC0xymAAVMcaDUxxoABNB5QsIbTBpSbQAApjtMSxhocMMIjWjTQyG0daJfsvIx32UwtSDQyKAYcExLThYd7LC1oehkUJh4EH9mMc9mMLUiqYEwJUwDMgd5aJXs54xT7a6LSMUT1yColNGZG65LeZgb44CueScoRymIuwMHRJoS9KVzUhy5ZMxaQ51sIseqMUmQ4uwFMdpgtMIJh2TQwJjtMEAh1MKyqA0RymJIRCKIVj0kaiOrT7h7hBSmOBLwXyFcAaYVMFKY5TFWRQOmFTBKYVMAAymFTBaYVMAAqYVMFpjlMAA6YVMEphUwACphUwWmOUwACphUwWmE0MVAqY5TBWhUwWMFTBpSbRymDS0sITYUNSsw/rDD+qjvVxk2jamcCjDwTCCYcHhDDSVvBAoaxXzXJ+8CHY/WYiENoAMlat45aBRz1yLaeUQ4l6i+VMSMzCUtPERmZmICCVAlSQ78gzsOXj8omS5zsD7uGnPS8Ghew1P0WvWDjDFLEQkznPl3F+BgtJaxbmwLPyPKHSRNsBs1YSFS8ylRUSMv2qlTA3cFN4RKK+QiFsVI6lKgkCoVlgzlRJJtnnFkJUEXS5CXfgjEPHRLiUJcOEuK1E6SL1cdCYk0wqYWodEemFTBymGlEOxUUPSXEzpcodQmqYpYQLA0vmpiQLc7DNjlGfRh5ipkytWIJSJSSZc1SU1CVLqsGBUSX0zFo1u1A1H8x/wClWUVeAYmfvFLzixDA7suTk45RnJ3I1ivqUs1M4AdTOnVP99amYWUXUVa8mjR7CmLVJBmKqVa/9KTwGpOgipVJ6px1pmBSiUg07tVJUN0DMlRfnF1sgsjkTbyTpBjb1CyRWklx0hoeZQ7jx8oYokZjxHvaNtRhpGDOHtHJanqOV2yvYPl4+6EFFwD5+7w+cGoKHNCphCZvMcx9X9IeD9coNQ9LYxo40E+uERxNdRHBvX/aJ3Y+ytuT8BGhUw1M3Nykd5+UIYpGVQPc5iX1GNeS10+R+DrQqY77Qnn5H5QxWJA0PkPnEvq8fspdJl9DqY4Eww4ocPURxOOIYgJHMkxD62BS6KfkOqUaXYgEkP3ae/yh8lJpDlzxtfysPCKPbfSgyTJMxjKVMpWQLpqCjVzYxqcPJBSCLghwRkQcjFQzKasjLglB0VyJpHbGXByPc/wgycUk5KB7r+Q+ER5OKKxujxVZ+Ng9ucNm4JKs5aTzNx4jXyiwCnENzAIuLt3gXENXiAL1Bs3cOeB7ooMVgJko7k5QUSSE2KAH+6mynP8ANmdLRBxG3DK3Jsnq7ElYKrj7qmJcOxsos45vCboemzYnEoYPcZ9z/WcVu0JiJqCh1J+7WGS1xkTkdDwNoqJuPlKp6xHVk7wyWlSsyy0Eg5HMiwBY3awwvs90oSAUswSSFhvENbgcjzg7jqjOz9jzE1AY6bQlSAyrqIZJIBcVC7Mz2zvFngpyayKzMYggqcMCCaToDfOwLjUGCJxykzJi5brSVkBCg6ierQLEBw+V37niqwuLqmzVg9SpczfBJcBCAAKbVXu7OyvCIXDK5ZoUTlLpKaCADZJqJuDem1v5tYsZKCe0pRZzoOOQA5anSKfD49SRvmoJYvYO/J8z3d8SDjN1ay43VFrMAEkAMQ58LRZmWOyJRGHksz9Ug8DdIMSJc4qu1tBr3lntEGRiQmWhBFRShG6m6mCRmxDO0CwaliWkVMyRZMtTZZ1lgRrkMoSBsu0k8Ie443iqlTKgHJV+EFxbvFub3iXJ40t45e+HRLZLhPDRHYKFYqo4VQ8SzHFYZX0whWh0zN9MFTqJYkh1qWR92wpVd1lk97K7ox+NkYoTpi5KVGWFb5TOVLKSlwWSFCrIF+DxttuopXJrpSKlXzI3TdmfMW5xmF4sSjN3ELJmzgVrSFZKKUhuO6eXfGOScU7OnFCTVGZkJndalPVdUu9RXMYCtYrUFEqBdWYz1Ija7L21LlAS1kKWfvOyQ9mDjlyjM415s4FaXJQybAsAQLDTJw3PjEGfhViYesJKbMFXUlxYAvf/AEHFo591+GdG0vJ6TO2qTYJ4ZHO2XEHW3CGJ2urRKc2zOfN9LxgthYtaV0OTK0JUHtfdINu4+mcXeMxVJqQyhlwyYuktx0jN5MnazVYsfei7xmPUk1JWAxFSabKD21zGXEi3BhnbJUSUrBd2CUvYWfPJwbxlJu21LcKSxBJsb2YgBhY5GAYbbLCkApvkbN1hJFrX4Po2sL7vyFQXg1oxiyHqIf8AEpiXyOV8hrppHRi1A3cq1uXs9he0ZZeMnHI3ZhunRiO7W4fWI86bilPSpKBkxTU3mq/k1zm8LTJj1JGu9r6wOLC4cl37h6+V4lollt0gJ4U6ebktzjCSvayC+ISOBTKliwy9PcMsoavC4xiU4yaCf5E5cKUZQbbHrR6BSp7MRy5R2ssxBb64R5/+iZxDKxmJOpaaoD/KBAV9GQoiudOVcvVNmlwx/wAXH3Q1hfsW8vCPRFzAM1AH+YD4xFxG1ZCe1PlDvmI+cYkdFcPqgK/mqUfMmODolhQXoHcyW90PY/Q3vw10rb+FWsIRPlrUckoXUfR4tpYs/hlGM2NsmVJm/s0gVKS510tbS2UbNJa0YS70jdLhMzPTgNKS7fxAOTlKmiq2Z0rxUiUmUiYAhIYBQcgOSz+PlEz7UrYMHhNR7lRgsNt1kgKTUeNTP4NHXhlUTmzJN8nsw2kAwU7M5UUKtmMlAF+Vmi2l4tBHaF+bePIaRgpRdOZLmzvkWPlYx1MsNc095t4Q31kvRn8NezZ43ESiCKkjQkEDJ9fA3ivJlAEqWK2cbx3ioM9vvZZcBGYnKpyBN82S40djn5QGfjb9gix/Cws4LOSm4GfA55wvlTK+JBeS32tLRLkzPZ1qIavqX7MwdlUtSgSFDMguFNpd3Sdry1IQXSXQCmlxSB2kgquo6eZa0Z2XtKat9yWkgtclZzIulgzjJiT7ogpE5AURLCkKuJYIDKJqUUkgFnctC38gbGNezaS8fLl7tR3rl7lW6lNJvoz8bjxqdnYpCesWEOpcxZdmRS7AE8AA9nzMZyXiTiVmWkqSJbFaQClQyZxSLWIv+I2iYZQSQAVMiodpRYG9rsOAADZwbs/LBYoPsi+xuPO6CCVqNIpJlpAa5KQ1s8ySX4RQq24tSSASlJFIoJAc1PXUlyCCLBjbgYhzdrfsmAKiokEAEuHVbVgA2YbWIKSVEuClOYNQL8HILjuPHwgU5+WDhDskbTCdIQhISVrSrIbwA0tTRk/jeLvAbTC1WJWBoJj3Lvu2UQOA5WjzaeoqAYjSrUXLDO5H1rARNbs2JL2SkeVnjSOeSMpYIs9swEwFjTnZmPyuQPjEzE4xKBZN+GTR4ngts4mWAZc0g8XD+LkN4xMT08xCSa0pmPrqfKKlnbXBMOmV89j1qXtpJ+55EH4QYbZRqhXlHguGxOEtUlaCNWQR4sAYuMGvDns4gh9CShu7eERuT9lvFj/pPZf08gDJXl/rFTjOk8xYIlCgcbFXyHrGF2fsuYpSWxE1kqBcTJhCgkjPfIZQHrGjOHKRxjnzZprg6enw43b/ANkHaQmKZioqUoVKcFVkr1U7XHA55RAxWBmKmKU4JK1KLKWkCslYG6Q7CY0W0xeTv2u/7i+EBXNYkgpazknLdSzv3ekTGb0lyxx1/wDekUM5E1JClpKc0uF1impIG8RZ7WYm3J4ibTpUQFvak9p9Bkkpc3PHUZZRbbTxJNst1yCXUxUkAsHYP9Boz+3SEzVl2YII8UoFhqreNuMbRdowlGnwTMJXUClLKKdTZiXINuHPwzidOnqCd6SU3vcZMXO8RZzkOLmKqXigjqg6wkSbh6iipSrqTbRjpkItv0hWgJpYuzsaSSWDPcX0L+OcTIqP9ytlz3lyyhTqIcsyrqFRDO9sgYZhpAMxUzqySspNlsQUJSBYntWfm50aD4DAJQDUXUtSlEpNLvkbEWbIG9xweLNOCSpQezZOSpuDAktnEqaiW8TkQsAlSlKBM65s/Vim7tYM2mUSVGY28pVrVKQPWjs6XYjPKLDDYYuwSSoCx4n4fAxMlp3QSl+Yy+Y+EPfivAlgl7KNa1AsRlwvbuA+MFE0tw5cIsJmCLuEBQL2BYgnUPycN5XMNlSgq1KWy3hcZZgePlBvfgbDurItR4+UOqy+tDFojBqGQ9b+DwVUhTdkekL5H4V8f9KarmIckPzi46tfLzjvs51PjCfUN+B/HXsq8Mk9Yl/xJzeNP1UQEYRyl9CCOMT0i1z6GMU222zWSSSSM/0y2Z7RJTJqpK5nazYiXNULah0iPC6j3co976SzuqQiY3Zmh2zYomJs/Ix4ti9jTgtQTLKg5YpYg9zkGO7BTgceZPUbxExSGKDZTinecXyA0Pw9Jc3a6JQBXUFZtQSwAdR3RZxzvYaXDhpQFRIdQZIPI3NPgR9Zj2goEjhdr3u3jx8o5Fy6Ol3GNkrCbUlT1NLJqpKzunIkCyjZ7+ULESkpdhd9CCbOxse/yiNgUpQVTKUFVhY2/E5Tkcr5RIkzEmoqN2NiWN3uRweB8PgE01yLBSKd0uVG4JsdSRY/KCdt2AZyKg7Z6Mc9OUCMxBuFhQDlkkFVg9g9jnBsLjaUKKykb5ud3xAOrvaDkaSspNtYAy1onSgBMlsCoFq5dt1YFnYgPc6xMnYtKJXWWNYBBAqupmN2uPeO6JeMxUsqJcEKSEsWzFRLaZH3XiglYVJmB3plKqAGdyQC/B+Gfhe1z3MXw+PJYowVKHIdxvKZySlyw7rgRSqnWLAqCbjTO2T2zOkXW0JtlM53SWu4bSoi+XCM0FpzZ7ZqNRHezXGWXCHF2ElRMweLCFPYgjeGQIvbXQs+kV+IL1HMPY2CiOY+vGHBT6PcO7jxg8uUCADYO2gZ7ByRlyfWL7BVgZYNnZmPo+rX8eEMKxqH7lN6XtEhZQT2gToaSB3AlTxHnYek8Qddf9oVjoCRe4t9atHDKB0+HrHWaOAnxhDDYdJSXSpQP+Etlzj0/wCzqaJuHmGdXMUmapKSVrsmiUWLKY3JL848sQs8BHpH2b/+lmFn/bKyc/clZNEsmXYm9L1rlykqlAo370kEsxAYLQoWc2bXxFNi8UgLCVTnUEp+7MuChFySprt33EXvS4n2ckizp1Y3IGbd0V+LwyZM6qbLCpJpQFuSpJQhIAPEFvQcCIuP8TJtuRS4paWqJWSomW6Sig0kLaoh6ruWGmcA2jR1qitTkAPSukjdSQ+5Z2Dm3BhlFttDDIKpclCQkLVUQnQTAkBXBTlHHTuMHk4OWVlK0ZsUrqJrYBLF8yFA/wC8W5UhJWymwmHlEIoBGrBikfdIUWDhgeOvjF6QkISRLSUb6QLcC53Qk7oLcOFheJ+0ZUtK0ywkJchLpNJ7SmuM7cX5ZRFwMsHGKku6UrlAAkPvzUS1jiOIPBbjjErkt9ixw20JYA38nNkqIY5dwDemsTk7akMC5DOSaFC9swRkB/q143/6i4Ii8nKziZM0y+9c/IR4/OKAGLC5ZweL5MKu/SIlirua48t8I0eG6USBuirI5JLWckk5RF/XvCJcftVDNur9bkPeKOWJYBJSkkgJBZBfVg3cPGK7G46WgPQlyc6QH8SL98KONFTm6NNM+07CBx1U9/5UfGZaAyPtHw1SlJlzsnIIljLUELPu4xlcZtdCSAEJDpByEDwm2HWkMBcDTW3CNNmJhvSNSPtNkg7siaw0Jlt5g27sof8A8UkHsYdZ1brEg/8ASR6xjzjQo6jM2aDSNoUJmN+D3lI+MG3ANyfs06/tKmPu4FX/ALr5/wAssiG/8RcQcsAfzLP/AMcZSX0hWmwPviQOkUwyyX+8BbmCfhD2oehbsvZvOjvSfFT1CvDokoKgHKl1KdsklvONqQWsRHn3Q+bXLkqN1FfuWRHoYl5Pwjml3aOlfxTMx04mlOFJLWWj3EfGPPk4uUblYBOhtHpHTLCdbhzLL7xHfZKjaPGMUSha0P2VKTcXsSOEdOJNx4MMskmaDoFO6ydMVolILHJyS1+4Kz5RodrNWCRpk9rtl3/WUVfQHYs7DKndclqxLpu7t1hOWWnnD+kO0QmdTdSgkEJDWF8ybDPM8YyfOTgrtiVlzseU7gBt6zB3YNnwv6RVbYTRNUFLCQyTU4BGtntm3iT4TdhKWqWCQkb6iN4E2CajYAZEeRim6U7JxM2eTJRugBmUEgkAPYsSA2vAwL+Y3/5poJsaeOuSSe0Jm6C4ZKCXHIuBziVtItJS3aKlBhaq7ADR7C/GKjo5srFJmplzv2SKFgFJQ/HR2zMH25gcRMCZKN6kqJUN0lJYBWeYU4IHI6iG19u4k/p2Io2glQIUaTSPAHtZBy1I4ZxNSgpWsqD1plHTIKWbjxH5hFbN2NOUla1JCX3UXDzErpACuDgcfvGLxSUutZIAR1KBUBcgEsPJtbQ5VXBMbvk5jZ4UhQpvSQ5YlKburybLj3RQCgO12OoZ/McuBzu0XuMmKKZzIZHVzKiTSVNZ2YkBsgRoMtcctWTk+ekEEXMlmc4YBr2aym5kfWcNEtSloqUczq5sklieBAy0gClFjl5seNoLImmsOCwTM3iDlQtgX1uB3xfJnxfIDGzVJpocWLue5recSMKpZlhSjmpSRlkkSz71HyiBjJl0sDlpFmhR6iTZi80/5gL+UD7An9u5yrwiIjHkzAgJclYSL6k0iJcjPn9awbZ+GC8WgsSEzBdrOkuNTqn0hKipX4Amc2nN7fOPUPs1P7oS3amqVpkUS21jzqfslemQT6kWAfOPUeiEmmQpPCasN3MB7ozdDlYPpuspkgnsuHYgF3FJDpORc+GukHGY5DmXMxEzeCSoUAghSEFyDLIvnbInSLHpesmTTZytAuaRm+Z5A+6KteMCJs4dVLXLSZaXmhCQn9lLPbUQcini0axvTwYS7lXJnSkLTSqYSFWUkukfnlpNnNmIcm5eJ2MxsuYKa1FjULAEF7spgQXfzygE3a2DUVmvCJqAFKZlkkXqBoAfjpEnA4mSzfu0xg4Ne9xGSPWCVlY2iLOWEqlk1VEpKSoAgkmzqe1+T2yiNtXF0LE1qTKUDwqoXewzuR5DhE3FBClJWJklIQRat02NTElI0PuiJ0nWmZKKklCqQkApVW5UtGZGdoVU0y27TNV+uuJQhACZKKkirdKQFFyphXm59bxkcV0addZmOeDEs5fQvqYt52HPWM4pG8+bauXzAz7xrBcNIULuoO+Za3A/WsZOb7m0YLsV36vMLEJsB2WYC+QV9PEf9TK85u9+IoD943rH6aNChBHHhx9TEuTJ5+rv4NEapIvTFmLm/ZyFUn2ghkhPY4a3Vzh0j7OEpUD7QosQWoAyvxMbGdKSQ2esSEyUnI28/wDaK3Z+ydrH6Mcn7PJYv1sz/L8ocegUpiOtXcM5Y6g/h5RrPZsgX+ucPGz0kb1x9c4WufsNuHowv/DeUf7eZ5J+UGR9nUqkp66Yzgvu2aofh/xRuRIFNh8IGiUxPODcn7Dbx+in2Rsb2VMuWglSUrFz2rrfTS8bQGIEqWQxvbTQxOSofWkQuXbHKqSRTdJyeq71JH5nT/3R4htoviJxyebMN3e6iY9w6TE9SbjtIHHNQGUeZ7R2MFzZiyzqWo+ZJjqwy+phOP2/wa3ac6lNs2IGXBvU27zEXY/RmSuTjps5yuVJCkUqpJmUzVEFrqFpYHfziTsrYy5b9cpS1FToJtuEClTA63MUGGMpeImhMtLpUoLWXd0rWgZn/Co8vKHiwtSojNnTRYbBkfsbKuSrLO+b8MvWLHA4gMy3tqLjibjXKMxiukKcLNGHCStLitbgEFbMwA0SRqPfAcRtCaibNCZpCUqsA2gAvYxlkwT1OzbH1EFBGtWKiOrAKgQ1s3NxEbbGx5gpJFGIG8A4Vu5FyCbG/iYothY6dMmlKJqT1iVpdQYavdIzarhFb0nVOl4uXUQ9EtCVIIvQSS7FwXNwc7ZwlikmKWZMscPiyteGQDaWlJmAXImEdXSTopJv4GLLDYJRE5VO6JhpuAAoISCb3Juw8eMZ4srHpEsqTLExCyjd3lpBJUaTewy9I0snaqUy6VAl5kw6AdpfP/CBFTjS4FjmpPkr9uqWqQuZW1Sey2hJtcOC59YxRU/fGy6SzkzJa6VUoUuWLsyComolieA8SYx+LkBKiAoKFt4OAbd8aY4PTZOXJFSoCo/XyhG4+MdUlklTmxAtzq+UCw6itW6TZKlKcaDw4kRVGakmHCoIhd83iDiJzFgdLRJwiiUgk3L+hI+EJrgtNXRYYNisA5H6y1jQiSiWV9VUkJsCpLLqNzugnQlmOR0MUey2M1AP3lAauHtbiRn4RY4zEFOLmSZbEIUsgqLtY5AuXAQTc2AiKtMpyposFmhIzKiLnNuNIGZLtaLjo50xwmGldXiJi0zCtaiRLWoFyNUi57o822zttaZhShrAb2p43GloPtXZk2WkLmoUZZWtKVE2WZalBQBGRdJGUCh7FKaapG66SdJZGIkJmSZswpEwS3ljq1iYpKqQkrAZ0ld/oZvplLw6sROC0zDOPUgKrRSCZckjdLOaQRpnyiBInyv0dMWJJSEYmWqkTC9VBAVUzhqosumsmUFzZykFREySmyym/VS2PhlGyjSpHM3Zj/ZaFXUgKSSCCpJuLEEExocHSglNaZSgd5DpF8jct6kxU4oyOrTOMlRM1S/7Qvus5J1cqgScYOtqUDvAKJzUHvrY+UKUbReOVM2aMWlDPMzZnY8Sczk+UWG0EqXIIpZxKSnQq/aIv3fOMYjaUpNLpVMJ4kcTmaX8o00jaCp+HnVJpEpSZdLF91SS18mt5GMtPJvKaao0s+V+1SkXFIV2bWYsbgWJBc2ibWoFne+vwsz5RW4EmaoXySAVEC4YHPy8ItRgqSWU75mxPeYwlxwbxd8hEOc35hvdB8OQ+uesQp6ygZi73bItDMNjd5i2l/IF4SVjbosJxL6H3w6SrwvESbMLuDzIbiX8o7IJZgDzPB7xWngnUWAZ+LuIfAJMvIJc210/1iQEsW11EQ0WmOSgFL/7iBrgobnAZi2IPF4ErFYQGHylOb9/yiGpZcwSU7uYvSQ5ELpgsowk1SO0kJUl73CgRHm0rak8gE0eR+cembc3pEwEFmHvEYCVsQTAFpCGVe5UT7o0g6RMlZ6vg5CJsqQsEKBlSw4VY0pSDlwL+IjHfZ9gETMXj6gKROWz5fxsQ12P08WeH21iZQQkh0hAH8BT1OXINQFIDeIMZjZGJnyBOElE8Lmzwp0pl3A6wkOp92pajk9hG0ciXk5HjbKbb+zpZxmIT97r5aEJcuAUSgOVqtTpGum/ZyZylL6tVRWSplp1LFr2DB/DnFVilzDilq6hKqly19YuhKgRLlhRAUHDLSTbwixR0l2krOagPxUf+0Q8mRMeODSoLhug/sk3rVGdIQlBHWpPWstTpSyEOprl7awPa2wJfXSCFmcaUrVMUCm6jUd1V0uAAxveD4PEzldrESwXdky1N3k8fCLDFTEKG8qXMLZqEzv4peMtZppMzO2I+IVPdJVUSkJUkkgoA0fifIwPZeEUvDgplhbzJjKNNmmKDEk8rvFjLwYSXTMR3MAGs4ifsib7MKZYklN2BIe5c79Dm5MTqi+5StdjN7b2Z+6LPV0EzpIyzurIxUYKQerakPcO6XBBLWKXz5xv5uOHV9X1cp6k0gKOSAt6lAAqO8L98Pw211SwSZCajbdWkBmYdpyI2jljFUZSg5Ozzr9EzJ6Fy7FQUggbiLATHYuHuRbRoiYfYRSGVMloYrIJmJIclAHZJtumPTsL0lbfMpNQNFKZrmkuVFw+oAIfhDMXJwk/eXgFX4LL+eYsTqM+QZvIhKDPN/1eCySJ0hSAQFLKlBioOzM5b/aBp2KEof2iTuvYElg5NnSAdbR6CrYmDJP7rOQkqcsrmSdTmCB4d8U8/oZhlHPEsMgSgee5BrixaZWZrBKCFS7CywSSM7g8+6JOICU4mcugb3WCxLALlqdrgWBI/qjU7K2LgZKQFyZq1gvUZixkzClKGNx4wDF7Gwy1qVUtIJBABqYABg6w5vz1iWy1Zi8bsiXMIUKkq3QHIILISq+73+cO6T7SnLKZYJXJRMXNRLKEi8xS1l6SSe2oZ65DKPTdiHB4V1IlqmLKWC1s4LpenQWSzgAxG2jgsHOmGb1JrUSpQE0oTZyGpS4U5NxnDtC5KXopsJWMwE1RlSECWVGYhYmJBADhW6aqwE2uBlaHdLNlKODmYhElU1sQlKk0EppEsCsFJezpT4GNRgcbJk4aeiVKWgTRSQDMm3pKcyl0gucyeFoZjtqfuc3Dod1qJAYuSSnVgKaQbZ84Wtpi0HkuJlzDIQfZHAK6k0zGlXSxLXTVz4WiBhJSVrU4G7JCm4EFFvJxfjHv/wBnqR1cxM9LzVKcNKCj1dCEgFQQfwmxMa+fskMnqwE7wLBKE2H9MXrvwTVHgOz/ALPZ3VysR1kulK0TSkVdaUFSSKQEsc3N7RdTNmKkjHVJmJrK5orTQVVCWVEDVNdQEetT9jqa6hm4ukNmLEjnGb6R/eumYRhi5TSzqmD8NnaIbZSPP5uDWvDSUlwoFCjY/clhBccHv3vC6yZSoqVkLk5WNn8HtHupxKsw920BF+YVFbiDJBKaUlRLkJQc+bKtnEOKfctZGeDzZimUxNi7Pnf/AFjsjFLSpnJAY35305x7pj5AXLCpMiRNU7HdSQM31vwinm7JnrurCyRpaTJJ9XMNQHuHnOHxKyUlJJqSSQSRe9s8nbzi3RPU4DqZjqeMaSd0TmLIBSZaSR2JaQBYhyEBvvH6EPR0SWc1rF7Dq1XADAEggBj32MKUGOM0ZhOOmC1RyNnfJjF3g8asy0qoWpVwaUk5Ehy1g7RPmdD5gpKSCCACkounIku/L1jS9HtkezS6SXJubMBqwHjGe2/Je6kuDKTcQoMTLmj+hTB+POBzcYgFi/DsnOPQ1ZRi+kHR+dPnqWhFSSAntJFwGyJhaPQLLfcgTJqAAXZ7Cxz8rHODCah2qDuNR4REm9HMYxBkqYEqSy0G5qd97Wo9zR1ew8TWSZK2cZDOkKGmQcxTTBSXsbteenqJjKBNNgDmxBaMHJmKYUS1lP3SkMG0DNYjIjiDHoCNiYgrHWSlmXVvWN0uHuLizxa4foZhUpZEicEuS3WTxmSTmriTDgvYpzXg85l9LwA1U3KnJBDcg+UKR0qSlVSVrB/lS3oYrzsyd/cg+KD6VQw4KYM8Ofyg+4x3/GxnCs8i3HSwO/WBnNlS1EXzu7x09JpRLkyz3oWnzNBeKD2d3/YL57qvlDVIlp7SKTzce+JfSwKWeRpl7cw4O5QRxUqkvran4xJwm3MOHKkSVmzBZlq8iTbyjGCVJ+iY6MHKP3vURPxI+GVvvyj0KVtfBG/USXubKQG4C0GVtDCMWwwJ0AmMOWSo83GzZZ++fQ+4Rz9Eo0X6Q/ir2Lf/AA9BmTMOognDTHvcTTYlst/g/pD0eyZmROf+YH/uLx55+iiMpjeBHxh6NnzHZE5+5Sh7oXxP0N/8N6ufh80oxCeVKD9ecJU6Uo/xsSkNb9m7eNJtGJl7Pxmipn51j3x2YMajNUz8zjzMHw37D5CNor2ZIczpy+9BS3eKbwbCz8L/AHiU99QPi6YwY2lixqrxSk/CCjbeKGYf+kfCE+kl7HvxNvOmy94onoU2jmpj4ZwyRiQoPuEDSq/kIxg6RT9UIPekwv1iOsmUf6TEvo5FfIib5GDKk1hIKeIDt3jP0iHNCXKaXYkdk6ciARGTT0m4yU+Bb4Qkbfl/3BHcs/KJ+LND34mq6kZdX6Q5eGAzlkeB+cZhPSKV+CaO6Yo+8wWX0klDIzh4pPviH0+UvegXypcsf2ahzZQ98ERjSjsTFofgtV/dFKOlKCGM+czuygDoBoOQ8omq6YoIAE9srlCi7WaJ2ciDcgyZjMWqaKZkyYsAuAs1B8vvC0dwC+qRMmIWhJSEJDlDuVoNgcyAl35RCHSdJ/5iX4yz8TBsL0hSCCZshR/LfjmYFCflDco+CcekuIUP4tuJSgW8n8IHN2nNUCDNLHOyQ/fZ2h/6wvl7OeAKn+EcO1yf7GQR/MP/AK4KkguIaXt/EgMJoAGTJAAbuh6OkWJBcLS/8oiF+kCc8NIPin/xhHGgf8ok3OS0NyZ2g+wfUsv1sxf4kflEET0xxfCWf6T84oJM4Ab2GUbB99OepAr8fGCjFS7fu0z8/wAlQapBUS+T02xIzlS/X/ygg6ZTFdqTKLcavTOM6rGS/wC4mDuKrf5i8M9sk/3c7/N/4wapC0xNdK6ShWciX4TKfQgQ09MUyif3ZicylaS/ByBGTVjZBb+Mni6VfFEcGNwp/tJgzzHv3Q0PVINMTYI+0GXrJWOTg/CDJ6eydZcweUYpOJw+XtIA5pY684bNnSGJ9plgcTT6uYeuQtETeJ6dYU59YPAfOJCOmmEI7avymPLcJIrUasXKKMwRKSpxw7YL+cW0vBSm/iIOd6M/80U50LQjCysOsZY0/mf3rhu0MROlNTiqndxuuOFr2hQo9Q4aIyNuYkZTh+VHyh/6exOqkng6QfKFCgAjHHKu8qXfgFA8bEKceEJONDXkJOeSlDMvaOQoVDJGF2shF/Zkn+ZRV4M0BnY2WovQtDvZJCg54OzCOQoKAEcSnRUwX1SDbwWH8oP7aRdE1Yy0NVvrhChQtKCyRO21MXLUgzy6iDUwFLF2TSgW0v5wtmYuaAQvEyyNHV5Cls++0KFCaoa5JIUqlxMln/DUavQs3j5RJGHnFyKFAM9K0n0qL+TwoUTF26G1SsUyZMSmpSC2T3cv4fLKIf6TSHc5Hw1uYUKHNtErkjnbIpr6hZlm1dJCS1u0AQ784bJ2xIV9xIPAj4gRyFESnJUXGKZIRiZBN0ofQAn6eHESDYDxqv74UKGsjBxSEvCSsgT4EfE/TQz9HJORU3d/peOwopSslqhHZKdFsdXHwjg2UNJg8QPnHYUUK2JOzCDmg95I90cm7PW9qR3KPpaFChaUPUwfsk4ZE+Ci8IIxA1m+aoUKDSg1McMVik6zPIn4QVO1cUPx+KP/AMwoULQq7D1MIdvYgZgeKWibgtsYlZYIT5KHxjkKM5xil2LjJt9y9lTFNvZ8nh9RhQo5zcj4vFBCXU3da8RsPLMzfUGGicvPjChRVVGyL5Jfsyfwj1hyMAhuz6n5woUSUf/Z">
            <a:extLst>
              <a:ext uri="{FF2B5EF4-FFF2-40B4-BE49-F238E27FC236}">
                <a16:creationId xmlns:a16="http://schemas.microsoft.com/office/drawing/2014/main" id="{75E508D3-DD61-4CB6-BE21-C5168DC0A7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28800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80" name="AutoShape 11" descr="data:image/jpeg;base64,/9j/4AAQSkZJRgABAQAAAQABAAD/2wCEAAkGBxQSEhUUExQWFhQXFxcWGRcYGBgXFxgaFxwXGBgaGBcaHCghGBomHBgXITEiJikrLi4uFx8zODMsNygtLisBCgoKDg0OGhAQGzAkHyQsNCwsLCwsLCwsLCwsLCwvLCwsLCwsLCwsLCwsLCwsLCwsLCwsLCwsLCwsLCw3LCwsLP/AABEIAKgBKwMBIgACEQEDEQH/xAAbAAABBQEBAAAAAAAAAAAAAAADAAIEBQYBB//EAEgQAAECBAMEBwUEBwYFBQAAAAECEQADEiEEMUEFIlFhBhMycYGRoRSxwdHwB0JSkhUWIyQzcoJDU2Ki4fEXRLLC0jSTw9Pi/8QAGQEAAwEBAQAAAAAAAAAAAAAAAAECAwQF/8QAKREAAgIBAwQDAAEFAQAAAAAAAAECEQMSEyEEMUFRFCJhMlJxgbHwM//aAAwDAQACEQMRAD8A35lmGFHKCjEiHdeDrHo8nDwR6YVMSKxDSRDsQEJjtMEIEIiHYgbR1oe0daABghQQCHUiCwBtCphziOVQAcpjjR2qOVQCs5HIc8dhgDjlMFhWgECph0xGXcIe4h0wh/Ae4Qm+UCqiNRCog1QhVCKtipAaIVEFqEKqHYqQGiOUQerlHfCFYcEeiOdXEh+6OEw7CkA6uF1cFJhQCBURyiCtHGh2IHRHCmC0xymAAVMcaDUxxoABNB5QsIbTBpSbQAApjtMSxhocMMIjWjTQyG0daJfsvIx32UwtSDQyKAYcExLThYd7LC1oehkUJh4EH9mMc9mMLUiqYEwJUwDMgd5aJXs54xT7a6LSMUT1yColNGZG65LeZgb44CueScoRymIuwMHRJoS9KVzUhy5ZMxaQ51sIseqMUmQ4uwFMdpgtMIJh2TQwJjtMEAh1MKyqA0RymJIRCKIVj0kaiOrT7h7hBSmOBLwXyFcAaYVMFKY5TFWRQOmFTBKYVMAAymFTBaYVMAAqYVMFpjlMAA6YVMEphUwACphUwWmOUwACphUwWmE0MVAqY5TBWhUwWMFTBpSbRymDS0sITYUNSsw/rDD+qjvVxk2jamcCjDwTCCYcHhDDSVvBAoaxXzXJ+8CHY/WYiENoAMlat45aBRz1yLaeUQ4l6i+VMSMzCUtPERmZmICCVAlSQ78gzsOXj8omS5zsD7uGnPS8Ghew1P0WvWDjDFLEQkznPl3F+BgtJaxbmwLPyPKHSRNsBs1YSFS8ylRUSMv2qlTA3cFN4RKK+QiFsVI6lKgkCoVlgzlRJJtnnFkJUEXS5CXfgjEPHRLiUJcOEuK1E6SL1cdCYk0wqYWodEemFTBymGlEOxUUPSXEzpcodQmqYpYQLA0vmpiQLc7DNjlGfRh5ipkytWIJSJSSZc1SU1CVLqsGBUSX0zFo1u1A1H8x/wClWUVeAYmfvFLzixDA7suTk45RnJ3I1ivqUs1M4AdTOnVP99amYWUXUVa8mjR7CmLVJBmKqVa/9KTwGpOgipVJ6px1pmBSiUg07tVJUN0DMlRfnF1sgsjkTbyTpBjb1CyRWklx0hoeZQ7jx8oYokZjxHvaNtRhpGDOHtHJanqOV2yvYPl4+6EFFwD5+7w+cGoKHNCphCZvMcx9X9IeD9coNQ9LYxo40E+uERxNdRHBvX/aJ3Y+ytuT8BGhUw1M3Nykd5+UIYpGVQPc5iX1GNeS10+R+DrQqY77Qnn5H5QxWJA0PkPnEvq8fspdJl9DqY4Eww4ocPURxOOIYgJHMkxD62BS6KfkOqUaXYgEkP3ae/yh8lJpDlzxtfysPCKPbfSgyTJMxjKVMpWQLpqCjVzYxqcPJBSCLghwRkQcjFQzKasjLglB0VyJpHbGXByPc/wgycUk5KB7r+Q+ER5OKKxujxVZ+Ng9ucNm4JKs5aTzNx4jXyiwCnENzAIuLt3gXENXiAL1Bs3cOeB7ooMVgJko7k5QUSSE2KAH+6mynP8ANmdLRBxG3DK3Jsnq7ElYKrj7qmJcOxsos45vCboemzYnEoYPcZ9z/WcVu0JiJqCh1J+7WGS1xkTkdDwNoqJuPlKp6xHVk7wyWlSsyy0Eg5HMiwBY3awwvs90oSAUswSSFhvENbgcjzg7jqjOz9jzE1AY6bQlSAyrqIZJIBcVC7Mz2zvFngpyayKzMYggqcMCCaToDfOwLjUGCJxykzJi5brSVkBCg6ierQLEBw+V37niqwuLqmzVg9SpczfBJcBCAAKbVXu7OyvCIXDK5ZoUTlLpKaCADZJqJuDem1v5tYsZKCe0pRZzoOOQA5anSKfD49SRvmoJYvYO/J8z3d8SDjN1ay43VFrMAEkAMQ58LRZmWOyJRGHksz9Ug8DdIMSJc4qu1tBr3lntEGRiQmWhBFRShG6m6mCRmxDO0CwaliWkVMyRZMtTZZ1lgRrkMoSBsu0k8Ie443iqlTKgHJV+EFxbvFub3iXJ40t45e+HRLZLhPDRHYKFYqo4VQ8SzHFYZX0whWh0zN9MFTqJYkh1qWR92wpVd1lk97K7ox+NkYoTpi5KVGWFb5TOVLKSlwWSFCrIF+DxttuopXJrpSKlXzI3TdmfMW5xmF4sSjN3ELJmzgVrSFZKKUhuO6eXfGOScU7OnFCTVGZkJndalPVdUu9RXMYCtYrUFEqBdWYz1Ija7L21LlAS1kKWfvOyQ9mDjlyjM415s4FaXJQybAsAQLDTJw3PjEGfhViYesJKbMFXUlxYAvf/AEHFo591+GdG0vJ6TO2qTYJ4ZHO2XEHW3CGJ2urRKc2zOfN9LxgthYtaV0OTK0JUHtfdINu4+mcXeMxVJqQyhlwyYuktx0jN5MnazVYsfei7xmPUk1JWAxFSabKD21zGXEi3BhnbJUSUrBd2CUvYWfPJwbxlJu21LcKSxBJsb2YgBhY5GAYbbLCkApvkbN1hJFrX4Po2sL7vyFQXg1oxiyHqIf8AEpiXyOV8hrppHRi1A3cq1uXs9he0ZZeMnHI3ZhunRiO7W4fWI86bilPSpKBkxTU3mq/k1zm8LTJj1JGu9r6wOLC4cl37h6+V4lollt0gJ4U6ebktzjCSvayC+ISOBTKliwy9PcMsoavC4xiU4yaCf5E5cKUZQbbHrR6BSp7MRy5R2ssxBb64R5/+iZxDKxmJOpaaoD/KBAV9GQoiudOVcvVNmlwx/wAXH3Q1hfsW8vCPRFzAM1AH+YD4xFxG1ZCe1PlDvmI+cYkdFcPqgK/mqUfMmODolhQXoHcyW90PY/Q3vw10rb+FWsIRPlrUckoXUfR4tpYs/hlGM2NsmVJm/s0gVKS510tbS2UbNJa0YS70jdLhMzPTgNKS7fxAOTlKmiq2Z0rxUiUmUiYAhIYBQcgOSz+PlEz7UrYMHhNR7lRgsNt1kgKTUeNTP4NHXhlUTmzJN8nsw2kAwU7M5UUKtmMlAF+Vmi2l4tBHaF+bePIaRgpRdOZLmzvkWPlYx1MsNc095t4Q31kvRn8NezZ43ESiCKkjQkEDJ9fA3ivJlAEqWK2cbx3ioM9vvZZcBGYnKpyBN82S40djn5QGfjb9gix/Cws4LOSm4GfA55wvlTK+JBeS32tLRLkzPZ1qIavqX7MwdlUtSgSFDMguFNpd3Sdry1IQXSXQCmlxSB2kgquo6eZa0Z2XtKat9yWkgtclZzIulgzjJiT7ogpE5AURLCkKuJYIDKJqUUkgFnctC38gbGNezaS8fLl7tR3rl7lW6lNJvoz8bjxqdnYpCesWEOpcxZdmRS7AE8AA9nzMZyXiTiVmWkqSJbFaQClQyZxSLWIv+I2iYZQSQAVMiodpRYG9rsOAADZwbs/LBYoPsi+xuPO6CCVqNIpJlpAa5KQ1s8ySX4RQq24tSSASlJFIoJAc1PXUlyCCLBjbgYhzdrfsmAKiokEAEuHVbVgA2YbWIKSVEuClOYNQL8HILjuPHwgU5+WDhDskbTCdIQhISVrSrIbwA0tTRk/jeLvAbTC1WJWBoJj3Lvu2UQOA5WjzaeoqAYjSrUXLDO5H1rARNbs2JL2SkeVnjSOeSMpYIs9swEwFjTnZmPyuQPjEzE4xKBZN+GTR4ngts4mWAZc0g8XD+LkN4xMT08xCSa0pmPrqfKKlnbXBMOmV89j1qXtpJ+55EH4QYbZRqhXlHguGxOEtUlaCNWQR4sAYuMGvDns4gh9CShu7eERuT9lvFj/pPZf08gDJXl/rFTjOk8xYIlCgcbFXyHrGF2fsuYpSWxE1kqBcTJhCgkjPfIZQHrGjOHKRxjnzZprg6enw43b/ANkHaQmKZioqUoVKcFVkr1U7XHA55RAxWBmKmKU4JK1KLKWkCslYG6Q7CY0W0xeTv2u/7i+EBXNYkgpazknLdSzv3ekTGb0lyxx1/wDekUM5E1JClpKc0uF1impIG8RZ7WYm3J4ibTpUQFvak9p9Bkkpc3PHUZZRbbTxJNst1yCXUxUkAsHYP9Boz+3SEzVl2YII8UoFhqreNuMbRdowlGnwTMJXUClLKKdTZiXINuHPwzidOnqCd6SU3vcZMXO8RZzkOLmKqXigjqg6wkSbh6iipSrqTbRjpkItv0hWgJpYuzsaSSWDPcX0L+OcTIqP9ytlz3lyyhTqIcsyrqFRDO9sgYZhpAMxUzqySspNlsQUJSBYntWfm50aD4DAJQDUXUtSlEpNLvkbEWbIG9xweLNOCSpQezZOSpuDAktnEqaiW8TkQsAlSlKBM65s/Vim7tYM2mUSVGY28pVrVKQPWjs6XYjPKLDDYYuwSSoCx4n4fAxMlp3QSl+Yy+Y+EPfivAlgl7KNa1AsRlwvbuA+MFE0tw5cIsJmCLuEBQL2BYgnUPycN5XMNlSgq1KWy3hcZZgePlBvfgbDurItR4+UOqy+tDFojBqGQ9b+DwVUhTdkekL5H4V8f9KarmIckPzi46tfLzjvs51PjCfUN+B/HXsq8Mk9Yl/xJzeNP1UQEYRyl9CCOMT0i1z6GMU222zWSSSSM/0y2Z7RJTJqpK5nazYiXNULah0iPC6j3co976SzuqQiY3Zmh2zYomJs/Ix4ti9jTgtQTLKg5YpYg9zkGO7BTgceZPUbxExSGKDZTinecXyA0Pw9Jc3a6JQBXUFZtQSwAdR3RZxzvYaXDhpQFRIdQZIPI3NPgR9Zj2goEjhdr3u3jx8o5Fy6Ol3GNkrCbUlT1NLJqpKzunIkCyjZ7+ULESkpdhd9CCbOxse/yiNgUpQVTKUFVhY2/E5Tkcr5RIkzEmoqN2NiWN3uRweB8PgE01yLBSKd0uVG4JsdSRY/KCdt2AZyKg7Z6Mc9OUCMxBuFhQDlkkFVg9g9jnBsLjaUKKykb5ud3xAOrvaDkaSspNtYAy1onSgBMlsCoFq5dt1YFnYgPc6xMnYtKJXWWNYBBAqupmN2uPeO6JeMxUsqJcEKSEsWzFRLaZH3XiglYVJmB3plKqAGdyQC/B+Gfhe1z3MXw+PJYowVKHIdxvKZySlyw7rgRSqnWLAqCbjTO2T2zOkXW0JtlM53SWu4bSoi+XCM0FpzZ7ZqNRHezXGWXCHF2ElRMweLCFPYgjeGQIvbXQs+kV+IL1HMPY2CiOY+vGHBT6PcO7jxg8uUCADYO2gZ7ByRlyfWL7BVgZYNnZmPo+rX8eEMKxqH7lN6XtEhZQT2gToaSB3AlTxHnYek8Qddf9oVjoCRe4t9atHDKB0+HrHWaOAnxhDDYdJSXSpQP+Etlzj0/wCzqaJuHmGdXMUmapKSVrsmiUWLKY3JL848sQs8BHpH2b/+lmFn/bKyc/clZNEsmXYm9L1rlykqlAo370kEsxAYLQoWc2bXxFNi8UgLCVTnUEp+7MuChFySprt33EXvS4n2ckizp1Y3IGbd0V+LwyZM6qbLCpJpQFuSpJQhIAPEFvQcCIuP8TJtuRS4paWqJWSomW6Sig0kLaoh6ruWGmcA2jR1qitTkAPSukjdSQ+5Z2Dm3BhlFttDDIKpclCQkLVUQnQTAkBXBTlHHTuMHk4OWVlK0ZsUrqJrYBLF8yFA/wC8W5UhJWymwmHlEIoBGrBikfdIUWDhgeOvjF6QkISRLSUb6QLcC53Qk7oLcOFheJ+0ZUtK0ywkJchLpNJ7SmuM7cX5ZRFwMsHGKku6UrlAAkPvzUS1jiOIPBbjjErkt9ixw20JYA38nNkqIY5dwDemsTk7akMC5DOSaFC9swRkB/q143/6i4Ii8nKziZM0y+9c/IR4/OKAGLC5ZweL5MKu/SIlirua48t8I0eG6USBuirI5JLWckk5RF/XvCJcftVDNur9bkPeKOWJYBJSkkgJBZBfVg3cPGK7G46WgPQlyc6QH8SL98KONFTm6NNM+07CBx1U9/5UfGZaAyPtHw1SlJlzsnIIljLUELPu4xlcZtdCSAEJDpByEDwm2HWkMBcDTW3CNNmJhvSNSPtNkg7siaw0Jlt5g27sof8A8UkHsYdZ1brEg/8ASR6xjzjQo6jM2aDSNoUJmN+D3lI+MG3ANyfs06/tKmPu4FX/ALr5/wAssiG/8RcQcsAfzLP/AMcZSX0hWmwPviQOkUwyyX+8BbmCfhD2oehbsvZvOjvSfFT1CvDokoKgHKl1KdsklvONqQWsRHn3Q+bXLkqN1FfuWRHoYl5Pwjml3aOlfxTMx04mlOFJLWWj3EfGPPk4uUblYBOhtHpHTLCdbhzLL7xHfZKjaPGMUSha0P2VKTcXsSOEdOJNx4MMskmaDoFO6ydMVolILHJyS1+4Kz5RodrNWCRpk9rtl3/WUVfQHYs7DKndclqxLpu7t1hOWWnnD+kO0QmdTdSgkEJDWF8ybDPM8YyfOTgrtiVlzseU7gBt6zB3YNnwv6RVbYTRNUFLCQyTU4BGtntm3iT4TdhKWqWCQkb6iN4E2CajYAZEeRim6U7JxM2eTJRugBmUEgkAPYsSA2vAwL+Y3/5poJsaeOuSSe0Jm6C4ZKCXHIuBziVtItJS3aKlBhaq7ADR7C/GKjo5srFJmplzv2SKFgFJQ/HR2zMH25gcRMCZKN6kqJUN0lJYBWeYU4IHI6iG19u4k/p2Io2glQIUaTSPAHtZBy1I4ZxNSgpWsqD1plHTIKWbjxH5hFbN2NOUla1JCX3UXDzErpACuDgcfvGLxSUutZIAR1KBUBcgEsPJtbQ5VXBMbvk5jZ4UhQpvSQ5YlKburybLj3RQCgO12OoZ/McuBzu0XuMmKKZzIZHVzKiTSVNZ2YkBsgRoMtcctWTk+ekEEXMlmc4YBr2aym5kfWcNEtSloqUczq5sklieBAy0gClFjl5seNoLImmsOCwTM3iDlQtgX1uB3xfJnxfIDGzVJpocWLue5recSMKpZlhSjmpSRlkkSz71HyiBjJl0sDlpFmhR6iTZi80/5gL+UD7An9u5yrwiIjHkzAgJclYSL6k0iJcjPn9awbZ+GC8WgsSEzBdrOkuNTqn0hKipX4Amc2nN7fOPUPs1P7oS3amqVpkUS21jzqfslemQT6kWAfOPUeiEmmQpPCasN3MB7ozdDlYPpuspkgnsuHYgF3FJDpORc+GukHGY5DmXMxEzeCSoUAghSEFyDLIvnbInSLHpesmTTZytAuaRm+Z5A+6KteMCJs4dVLXLSZaXmhCQn9lLPbUQcini0axvTwYS7lXJnSkLTSqYSFWUkukfnlpNnNmIcm5eJ2MxsuYKa1FjULAEF7spgQXfzygE3a2DUVmvCJqAFKZlkkXqBoAfjpEnA4mSzfu0xg4Ne9xGSPWCVlY2iLOWEqlk1VEpKSoAgkmzqe1+T2yiNtXF0LE1qTKUDwqoXewzuR5DhE3FBClJWJklIQRat02NTElI0PuiJ0nWmZKKklCqQkApVW5UtGZGdoVU0y27TNV+uuJQhACZKKkirdKQFFyphXm59bxkcV0addZmOeDEs5fQvqYt52HPWM4pG8+bauXzAz7xrBcNIULuoO+Za3A/WsZOb7m0YLsV36vMLEJsB2WYC+QV9PEf9TK85u9+IoD943rH6aNChBHHhx9TEuTJ5+rv4NEapIvTFmLm/ZyFUn2ghkhPY4a3Vzh0j7OEpUD7QosQWoAyvxMbGdKSQ2esSEyUnI28/wDaK3Z+ydrH6Mcn7PJYv1sz/L8ocegUpiOtXcM5Y6g/h5RrPZsgX+ucPGz0kb1x9c4WufsNuHowv/DeUf7eZ5J+UGR9nUqkp66Yzgvu2aofh/xRuRIFNh8IGiUxPODcn7Dbx+in2Rsb2VMuWglSUrFz2rrfTS8bQGIEqWQxvbTQxOSofWkQuXbHKqSRTdJyeq71JH5nT/3R4htoviJxyebMN3e6iY9w6TE9SbjtIHHNQGUeZ7R2MFzZiyzqWo+ZJjqwy+phOP2/wa3ac6lNs2IGXBvU27zEXY/RmSuTjps5yuVJCkUqpJmUzVEFrqFpYHfziTsrYy5b9cpS1FToJtuEClTA63MUGGMpeImhMtLpUoLWXd0rWgZn/Co8vKHiwtSojNnTRYbBkfsbKuSrLO+b8MvWLHA4gMy3tqLjibjXKMxiukKcLNGHCStLitbgEFbMwA0SRqPfAcRtCaibNCZpCUqsA2gAvYxlkwT1OzbH1EFBGtWKiOrAKgQ1s3NxEbbGx5gpJFGIG8A4Vu5FyCbG/iYothY6dMmlKJqT1iVpdQYavdIzarhFb0nVOl4uXUQ9EtCVIIvQSS7FwXNwc7ZwlikmKWZMscPiyteGQDaWlJmAXImEdXSTopJv4GLLDYJRE5VO6JhpuAAoISCb3Juw8eMZ4srHpEsqTLExCyjd3lpBJUaTewy9I0snaqUy6VAl5kw6AdpfP/CBFTjS4FjmpPkr9uqWqQuZW1Sey2hJtcOC59YxRU/fGy6SzkzJa6VUoUuWLsyComolieA8SYx+LkBKiAoKFt4OAbd8aY4PTZOXJFSoCo/XyhG4+MdUlklTmxAtzq+UCw6itW6TZKlKcaDw4kRVGakmHCoIhd83iDiJzFgdLRJwiiUgk3L+hI+EJrgtNXRYYNisA5H6y1jQiSiWV9VUkJsCpLLqNzugnQlmOR0MUey2M1AP3lAauHtbiRn4RY4zEFOLmSZbEIUsgqLtY5AuXAQTc2AiKtMpyposFmhIzKiLnNuNIGZLtaLjo50xwmGldXiJi0zCtaiRLWoFyNUi57o822zttaZhShrAb2p43GloPtXZk2WkLmoUZZWtKVE2WZalBQBGRdJGUCh7FKaapG66SdJZGIkJmSZswpEwS3ljq1iYpKqQkrAZ0ld/oZvplLw6sROC0zDOPUgKrRSCZckjdLOaQRpnyiBInyv0dMWJJSEYmWqkTC9VBAVUzhqosumsmUFzZykFREySmyym/VS2PhlGyjSpHM3Zj/ZaFXUgKSSCCpJuLEEExocHSglNaZSgd5DpF8jct6kxU4oyOrTOMlRM1S/7Qvus5J1cqgScYOtqUDvAKJzUHvrY+UKUbReOVM2aMWlDPMzZnY8Sczk+UWG0EqXIIpZxKSnQq/aIv3fOMYjaUpNLpVMJ4kcTmaX8o00jaCp+HnVJpEpSZdLF91SS18mt5GMtPJvKaao0s+V+1SkXFIV2bWYsbgWJBc2ibWoFne+vwsz5RW4EmaoXySAVEC4YHPy8ItRgqSWU75mxPeYwlxwbxd8hEOc35hvdB8OQ+uesQp6ygZi73bItDMNjd5i2l/IF4SVjbosJxL6H3w6SrwvESbMLuDzIbiX8o7IJZgDzPB7xWngnUWAZ+LuIfAJMvIJc210/1iQEsW11EQ0WmOSgFL/7iBrgobnAZi2IPF4ErFYQGHylOb9/yiGpZcwSU7uYvSQ5ELpgsowk1SO0kJUl73CgRHm0rak8gE0eR+cembc3pEwEFmHvEYCVsQTAFpCGVe5UT7o0g6RMlZ6vg5CJsqQsEKBlSw4VY0pSDlwL+IjHfZ9gETMXj6gKROWz5fxsQ12P08WeH21iZQQkh0hAH8BT1OXINQFIDeIMZjZGJnyBOElE8Lmzwp0pl3A6wkOp92pajk9hG0ciXk5HjbKbb+zpZxmIT97r5aEJcuAUSgOVqtTpGum/ZyZylL6tVRWSplp1LFr2DB/DnFVilzDilq6hKqly19YuhKgRLlhRAUHDLSTbwixR0l2krOagPxUf+0Q8mRMeODSoLhug/sk3rVGdIQlBHWpPWstTpSyEOprl7awPa2wJfXSCFmcaUrVMUCm6jUd1V0uAAxveD4PEzldrESwXdky1N3k8fCLDFTEKG8qXMLZqEzv4peMtZppMzO2I+IVPdJVUSkJUkkgoA0fifIwPZeEUvDgplhbzJjKNNmmKDEk8rvFjLwYSXTMR3MAGs4ifsib7MKZYklN2BIe5c79Dm5MTqi+5StdjN7b2Z+6LPV0EzpIyzurIxUYKQerakPcO6XBBLWKXz5xv5uOHV9X1cp6k0gKOSAt6lAAqO8L98Pw211SwSZCajbdWkBmYdpyI2jljFUZSg5Ozzr9EzJ6Fy7FQUggbiLATHYuHuRbRoiYfYRSGVMloYrIJmJIclAHZJtumPTsL0lbfMpNQNFKZrmkuVFw+oAIfhDMXJwk/eXgFX4LL+eYsTqM+QZvIhKDPN/1eCySJ0hSAQFLKlBioOzM5b/aBp2KEof2iTuvYElg5NnSAdbR6CrYmDJP7rOQkqcsrmSdTmCB4d8U8/oZhlHPEsMgSgee5BrixaZWZrBKCFS7CywSSM7g8+6JOICU4mcugb3WCxLALlqdrgWBI/qjU7K2LgZKQFyZq1gvUZixkzClKGNx4wDF7Gwy1qVUtIJBABqYABg6w5vz1iWy1Zi8bsiXMIUKkq3QHIILISq+73+cO6T7SnLKZYJXJRMXNRLKEi8xS1l6SSe2oZ65DKPTdiHB4V1IlqmLKWC1s4LpenQWSzgAxG2jgsHOmGb1JrUSpQE0oTZyGpS4U5NxnDtC5KXopsJWMwE1RlSECWVGYhYmJBADhW6aqwE2uBlaHdLNlKODmYhElU1sQlKk0EppEsCsFJezpT4GNRgcbJk4aeiVKWgTRSQDMm3pKcyl0gucyeFoZjtqfuc3Dod1qJAYuSSnVgKaQbZ84Wtpi0HkuJlzDIQfZHAK6k0zGlXSxLXTVz4WiBhJSVrU4G7JCm4EFFvJxfjHv/wBnqR1cxM9LzVKcNKCj1dCEgFQQfwmxMa+fskMnqwE7wLBKE2H9MXrvwTVHgOz/ALPZ3VysR1kulK0TSkVdaUFSSKQEsc3N7RdTNmKkjHVJmJrK5orTQVVCWVEDVNdQEetT9jqa6hm4ukNmLEjnGb6R/eumYRhi5TSzqmD8NnaIbZSPP5uDWvDSUlwoFCjY/clhBccHv3vC6yZSoqVkLk5WNn8HtHupxKsw920BF+YVFbiDJBKaUlRLkJQc+bKtnEOKfctZGeDzZimUxNi7Pnf/AFjsjFLSpnJAY35305x7pj5AXLCpMiRNU7HdSQM31vwinm7JnrurCyRpaTJJ9XMNQHuHnOHxKyUlJJqSSQSRe9s8nbzi3RPU4DqZjqeMaSd0TmLIBSZaSR2JaQBYhyEBvvH6EPR0SWc1rF7Dq1XADAEggBj32MKUGOM0ZhOOmC1RyNnfJjF3g8asy0qoWpVwaUk5Ehy1g7RPmdD5gpKSCCACkounIku/L1jS9HtkezS6SXJubMBqwHjGe2/Je6kuDKTcQoMTLmj+hTB+POBzcYgFi/DsnOPQ1ZRi+kHR+dPnqWhFSSAntJFwGyJhaPQLLfcgTJqAAXZ7Cxz8rHODCah2qDuNR4REm9HMYxBkqYEqSy0G5qd97Wo9zR1ew8TWSZK2cZDOkKGmQcxTTBSXsbteenqJjKBNNgDmxBaMHJmKYUS1lP3SkMG0DNYjIjiDHoCNiYgrHWSlmXVvWN0uHuLizxa4foZhUpZEicEuS3WTxmSTmriTDgvYpzXg85l9LwA1U3KnJBDcg+UKR0qSlVSVrB/lS3oYrzsyd/cg+KD6VQw4KYM8Ofyg+4x3/GxnCs8i3HSwO/WBnNlS1EXzu7x09JpRLkyz3oWnzNBeKD2d3/YL57qvlDVIlp7SKTzce+JfSwKWeRpl7cw4O5QRxUqkvran4xJwm3MOHKkSVmzBZlq8iTbyjGCVJ+iY6MHKP3vURPxI+GVvvyj0KVtfBG/USXubKQG4C0GVtDCMWwwJ0AmMOWSo83GzZZ++fQ+4Rz9Eo0X6Q/ir2Lf/AA9BmTMOognDTHvcTTYlst/g/pD0eyZmROf+YH/uLx55+iiMpjeBHxh6NnzHZE5+5Sh7oXxP0N/8N6ufh80oxCeVKD9ecJU6Uo/xsSkNb9m7eNJtGJl7Pxmipn51j3x2YMajNUz8zjzMHw37D5CNor2ZIczpy+9BS3eKbwbCz8L/AHiU99QPi6YwY2lixqrxSk/CCjbeKGYf+kfCE+kl7HvxNvOmy94onoU2jmpj4ZwyRiQoPuEDSq/kIxg6RT9UIPekwv1iOsmUf6TEvo5FfIib5GDKk1hIKeIDt3jP0iHNCXKaXYkdk6ciARGTT0m4yU+Bb4Qkbfl/3BHcs/KJ+LND34mq6kZdX6Q5eGAzlkeB+cZhPSKV+CaO6Yo+8wWX0klDIzh4pPviH0+UvegXypcsf2ahzZQ98ERjSjsTFofgtV/dFKOlKCGM+czuygDoBoOQ8omq6YoIAE9srlCi7WaJ2ciDcgyZjMWqaKZkyYsAuAs1B8vvC0dwC+qRMmIWhJSEJDlDuVoNgcyAl35RCHSdJ/5iX4yz8TBsL0hSCCZshR/LfjmYFCflDco+CcekuIUP4tuJSgW8n8IHN2nNUCDNLHOyQ/fZ2h/6wvl7OeAKn+EcO1yf7GQR/MP/AK4KkguIaXt/EgMJoAGTJAAbuh6OkWJBcLS/8oiF+kCc8NIPin/xhHGgf8ok3OS0NyZ2g+wfUsv1sxf4kflEET0xxfCWf6T84oJM4Ab2GUbB99OepAr8fGCjFS7fu0z8/wAlQapBUS+T02xIzlS/X/ygg6ZTFdqTKLcavTOM6rGS/wC4mDuKrf5i8M9sk/3c7/N/4wapC0xNdK6ShWciX4TKfQgQ09MUyif3ZicylaS/ByBGTVjZBb+Mni6VfFEcGNwp/tJgzzHv3Q0PVINMTYI+0GXrJWOTg/CDJ6eydZcweUYpOJw+XtIA5pY684bNnSGJ9plgcTT6uYeuQtETeJ6dYU59YPAfOJCOmmEI7avymPLcJIrUasXKKMwRKSpxw7YL+cW0vBSm/iIOd6M/80U50LQjCysOsZY0/mf3rhu0MROlNTiqndxuuOFr2hQo9Q4aIyNuYkZTh+VHyh/6exOqkng6QfKFCgAjHHKu8qXfgFA8bEKceEJONDXkJOeSlDMvaOQoVDJGF2shF/Zkn+ZRV4M0BnY2WovQtDvZJCg54OzCOQoKAEcSnRUwX1SDbwWH8oP7aRdE1Yy0NVvrhChQtKCyRO21MXLUgzy6iDUwFLF2TSgW0v5wtmYuaAQvEyyNHV5Cls++0KFCaoa5JIUqlxMln/DUavQs3j5RJGHnFyKFAM9K0n0qL+TwoUTF26G1SsUyZMSmpSC2T3cv4fLKIf6TSHc5Hw1uYUKHNtErkjnbIpr6hZlm1dJCS1u0AQ784bJ2xIV9xIPAj4gRyFESnJUXGKZIRiZBN0ofQAn6eHESDYDxqv74UKGsjBxSEvCSsgT4EfE/TQz9HJORU3d/peOwopSslqhHZKdFsdXHwjg2UNJg8QPnHYUUK2JOzCDmg95I90cm7PW9qR3KPpaFChaUPUwfsk4ZE+Ci8IIxA1m+aoUKDSg1McMVik6zPIn4QVO1cUPx+KP/AMwoULQq7D1MIdvYgZgeKWibgtsYlZYIT5KHxjkKM5xil2LjJt9y9lTFNvZ8nh9RhQo5zcj4vFBCXU3da8RsPLMzfUGGicvPjChRVVGyL5Jfsyfwj1hyMAhuz6n5woUSUf/Z">
            <a:extLst>
              <a:ext uri="{FF2B5EF4-FFF2-40B4-BE49-F238E27FC236}">
                <a16:creationId xmlns:a16="http://schemas.microsoft.com/office/drawing/2014/main" id="{3A913444-5D58-4620-8002-F62EBF8240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81200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/>
          <p:nvPr/>
        </p:nvCxnSpPr>
        <p:spPr>
          <a:xfrm>
            <a:off x="1524000" y="6500813"/>
            <a:ext cx="7581900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5925" y="152400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b="1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Payment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/>
          <p:nvPr/>
        </p:nvCxnSpPr>
        <p:spPr>
          <a:xfrm>
            <a:off x="1524000" y="798513"/>
            <a:ext cx="7581900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7">
            <a:extLst>
              <a:ext uri="{FF2B5EF4-FFF2-40B4-BE49-F238E27FC236}">
                <a16:creationId xmlns:a16="http://schemas.microsoft.com/office/drawing/2014/main" id="{E4AEBE46-6376-41AD-948C-0DA463AF9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408" y="1180261"/>
            <a:ext cx="985312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14350" indent="-514350"/>
            <a:r>
              <a:rPr lang="en-US" sz="2800" dirty="0"/>
              <a:t>Loan servicers offer combined or single billing, with one payment under repayment plan chosen by borrower being applied proportionately against each loan they service, based on balance and rate.</a:t>
            </a:r>
          </a:p>
          <a:p>
            <a:pPr marL="514350" indent="-514350"/>
            <a:r>
              <a:rPr lang="en-US" sz="2800" dirty="0"/>
              <a:t>Voluntary and additional payments may be applied against the loan of the borrower’s choosing.</a:t>
            </a:r>
          </a:p>
          <a:p>
            <a:pPr marL="798513" lvl="1" indent="-230188"/>
            <a:r>
              <a:rPr lang="en-US" sz="2400" dirty="0"/>
              <a:t>Great way to be smartly aggressive by posting these payments against highest rate loan.</a:t>
            </a:r>
          </a:p>
          <a:p>
            <a:pPr marL="514350" indent="-514350"/>
            <a:r>
              <a:rPr lang="en-US" sz="2800" dirty="0"/>
              <a:t>Borrowers should set up an online account with their loan servicer.</a:t>
            </a:r>
          </a:p>
          <a:p>
            <a:pPr marL="574675" lvl="1" indent="0">
              <a:buNone/>
            </a:pPr>
            <a:endParaRPr lang="en-US" sz="2000" dirty="0"/>
          </a:p>
          <a:p>
            <a:pPr marL="574675" lvl="1" indent="0">
              <a:buNone/>
            </a:pP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B3E0F0-D9B6-45DA-CDF1-2660B4D08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1158" y="6238875"/>
            <a:ext cx="5143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798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>
            <a:cxnSpLocks/>
          </p:cNvCxnSpPr>
          <p:nvPr/>
        </p:nvCxnSpPr>
        <p:spPr>
          <a:xfrm>
            <a:off x="1156996" y="6510143"/>
            <a:ext cx="8210161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25425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Options at repayment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979714" y="871538"/>
            <a:ext cx="8126186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7">
            <a:extLst>
              <a:ext uri="{FF2B5EF4-FFF2-40B4-BE49-F238E27FC236}">
                <a16:creationId xmlns:a16="http://schemas.microsoft.com/office/drawing/2014/main" id="{E4AEBE46-6376-41AD-948C-0DA463AF9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714" y="966760"/>
            <a:ext cx="9297762" cy="541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14350" indent="-514350"/>
            <a:r>
              <a:rPr lang="en-US" sz="3000" dirty="0"/>
              <a:t>Loan servicers usually notify borrowers 30 to 90 days prior to loans coming due</a:t>
            </a:r>
          </a:p>
          <a:p>
            <a:pPr marL="1084263" lvl="1" indent="-514350"/>
            <a:r>
              <a:rPr lang="en-US" sz="3000" dirty="0"/>
              <a:t>Be sure all contact information is up to date, especially if you are doing advanced dental education work</a:t>
            </a:r>
          </a:p>
          <a:p>
            <a:pPr marL="514350" indent="-514350"/>
            <a:r>
              <a:rPr lang="en-US" sz="3000" dirty="0"/>
              <a:t>Options at repayment</a:t>
            </a:r>
          </a:p>
          <a:p>
            <a:pPr marL="1141413" lvl="1" indent="-514350">
              <a:buFont typeface="Wingdings" panose="05000000000000000000" pitchFamily="2" charset="2"/>
              <a:buChar char="Ø"/>
            </a:pPr>
            <a:r>
              <a:rPr lang="en-US" sz="3000" dirty="0"/>
              <a:t>Start active payment</a:t>
            </a:r>
          </a:p>
          <a:p>
            <a:pPr marL="1141413" lvl="1" indent="-514350">
              <a:buFont typeface="Wingdings" panose="05000000000000000000" pitchFamily="2" charset="2"/>
              <a:buChar char="Ø"/>
            </a:pPr>
            <a:r>
              <a:rPr lang="en-US" sz="3000" dirty="0"/>
              <a:t>Postpone payments, if needed*</a:t>
            </a:r>
          </a:p>
          <a:p>
            <a:pPr marL="627063" lvl="1" indent="0">
              <a:buNone/>
            </a:pPr>
            <a:endParaRPr lang="en-US" sz="2400" dirty="0"/>
          </a:p>
          <a:p>
            <a:pPr marL="627063" lvl="1" indent="0">
              <a:buNone/>
            </a:pPr>
            <a:r>
              <a:rPr lang="en-US" sz="2400" dirty="0"/>
              <a:t>*See </a:t>
            </a:r>
            <a:r>
              <a:rPr lang="en-US" sz="2400" dirty="0">
                <a:hlinkClick r:id="rId3"/>
              </a:rPr>
              <a:t>www.studentaid.gov</a:t>
            </a:r>
            <a:r>
              <a:rPr lang="en-US" sz="2400" dirty="0"/>
              <a:t> and work with your loan servicer for postponement options.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968670-757C-7571-4679-F94A90C5CE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3126" y="6115535"/>
            <a:ext cx="5143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69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>
            <a:cxnSpLocks/>
          </p:cNvCxnSpPr>
          <p:nvPr/>
        </p:nvCxnSpPr>
        <p:spPr>
          <a:xfrm>
            <a:off x="1181100" y="6500813"/>
            <a:ext cx="7924800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1100" y="231429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Repayment reminders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849086" y="871538"/>
            <a:ext cx="8256814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7">
            <a:extLst>
              <a:ext uri="{FF2B5EF4-FFF2-40B4-BE49-F238E27FC236}">
                <a16:creationId xmlns:a16="http://schemas.microsoft.com/office/drawing/2014/main" id="{E4AEBE46-6376-41AD-948C-0DA463AF9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080665"/>
            <a:ext cx="9010912" cy="659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14350" indent="-514350"/>
            <a:r>
              <a:rPr lang="en-US" sz="2300" dirty="0"/>
              <a:t>There is no penalty for aggressive repayment.</a:t>
            </a:r>
          </a:p>
          <a:p>
            <a:pPr marL="514350" indent="-514350"/>
            <a:r>
              <a:rPr lang="en-US" sz="2300" dirty="0"/>
              <a:t>You can usually switch repayment plans.</a:t>
            </a:r>
          </a:p>
          <a:p>
            <a:pPr marL="1257300" lvl="1" indent="-514350">
              <a:buFont typeface="Wingdings" panose="05000000000000000000" pitchFamily="2" charset="2"/>
              <a:buChar char="Ø"/>
            </a:pPr>
            <a:r>
              <a:rPr lang="en-US" sz="2300" dirty="0">
                <a:latin typeface="Avenir Light"/>
              </a:rPr>
              <a:t>Work with your loan servicer if you need to change repayment plans or want to make additional payments.</a:t>
            </a:r>
            <a:endParaRPr lang="en-US" sz="2300" dirty="0"/>
          </a:p>
          <a:p>
            <a:pPr marL="514350" indent="-514350"/>
            <a:r>
              <a:rPr lang="en-US" sz="2300" dirty="0"/>
              <a:t>Your one payment to servicer is applied proportionately against all loans they service, based on amount borrowed and rate.</a:t>
            </a:r>
          </a:p>
          <a:p>
            <a:pPr marL="514350" indent="-514350"/>
            <a:r>
              <a:rPr lang="en-US" sz="2300" dirty="0"/>
              <a:t>Payments are applied to all outstanding interest first before being applied to principal.</a:t>
            </a:r>
          </a:p>
          <a:p>
            <a:pPr marL="514350" indent="-514350"/>
            <a:r>
              <a:rPr lang="en-US" sz="2300" dirty="0"/>
              <a:t>Pick a repayment plan where minimum required payment is comfortable and affordable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Overpay if pursing aggressive strategy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Make minimum payment only if there are cash flow challenges or on track for PSLF</a:t>
            </a:r>
          </a:p>
          <a:p>
            <a:pPr marL="514350" indent="-514350"/>
            <a:endParaRPr lang="en-US" sz="2000" dirty="0"/>
          </a:p>
          <a:p>
            <a:pPr marL="514350" indent="-514350"/>
            <a:endParaRPr lang="en-US" sz="2800" dirty="0"/>
          </a:p>
          <a:p>
            <a:pPr marL="1027113" lvl="1" indent="-452438"/>
            <a:endParaRPr lang="en-US" altLang="en-US" dirty="0">
              <a:latin typeface="AvantGarde Bk BT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73002D-0F80-8985-3EDE-AD49E3AFCE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0962" y="6148541"/>
            <a:ext cx="5143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271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>
            <a:cxnSpLocks/>
          </p:cNvCxnSpPr>
          <p:nvPr/>
        </p:nvCxnSpPr>
        <p:spPr>
          <a:xfrm>
            <a:off x="1026367" y="6500813"/>
            <a:ext cx="8313576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561" y="225425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Repayment Options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1026367" y="871538"/>
            <a:ext cx="8079533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0FE8DA3-06BB-41F5-BDDB-C13C1FE73C23}"/>
              </a:ext>
            </a:extLst>
          </p:cNvPr>
          <p:cNvSpPr txBox="1"/>
          <p:nvPr/>
        </p:nvSpPr>
        <p:spPr>
          <a:xfrm>
            <a:off x="1367246" y="1482210"/>
            <a:ext cx="7454537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latin typeface="Aptos" panose="020B0004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Multiple repayment plans on federal loans</a:t>
            </a:r>
          </a:p>
          <a:p>
            <a:pPr marL="514350" lvl="1" algn="ctr"/>
            <a:endParaRPr lang="en-US" sz="3000" dirty="0">
              <a:latin typeface="Aptos" panose="020B0004020202020204" pitchFamily="34" charset="0"/>
              <a:ea typeface="ADLaM Display" panose="020F0502020204030204" pitchFamily="2" charset="0"/>
              <a:cs typeface="ADLaM Display" panose="020F0502020204030204" pitchFamily="2" charset="0"/>
            </a:endParaRPr>
          </a:p>
          <a:p>
            <a:pPr marL="514350" lvl="1"/>
            <a:endParaRPr lang="en-US" sz="2400" dirty="0"/>
          </a:p>
          <a:p>
            <a:pPr marL="971550" lvl="1" indent="-457200">
              <a:buFont typeface="Calibri" panose="020F0502020204030204" pitchFamily="34" charset="0"/>
              <a:buChar char="−"/>
            </a:pPr>
            <a:endParaRPr lang="en-US" sz="3200" dirty="0"/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253878-CD4A-9B96-4B9F-914EEEE40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3168" y="6171519"/>
            <a:ext cx="568195" cy="523875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29923AE-80B7-54A0-5B51-5F479BA90F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3613316"/>
              </p:ext>
            </p:extLst>
          </p:nvPr>
        </p:nvGraphicFramePr>
        <p:xfrm>
          <a:off x="2161384" y="2464528"/>
          <a:ext cx="6120467" cy="3288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45971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>
            <a:cxnSpLocks/>
          </p:cNvCxnSpPr>
          <p:nvPr/>
        </p:nvCxnSpPr>
        <p:spPr>
          <a:xfrm>
            <a:off x="1026367" y="6500813"/>
            <a:ext cx="8313576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561" y="225425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Time Driven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1026367" y="871538"/>
            <a:ext cx="8079533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0FE8DA3-06BB-41F5-BDDB-C13C1FE73C23}"/>
              </a:ext>
            </a:extLst>
          </p:cNvPr>
          <p:cNvSpPr txBox="1"/>
          <p:nvPr/>
        </p:nvSpPr>
        <p:spPr>
          <a:xfrm>
            <a:off x="804298" y="1517651"/>
            <a:ext cx="9254996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Loan servicer calculates payments based on amount borrowed spread over a designated period of time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Standard 10 and 25- year terms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Payment always cover more than monthly interest, so principal balance comes down immediately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Debt retired at end of term, nothing to forgive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Payment calculation has nothing to do with income, marital and tax filing status or family size</a:t>
            </a:r>
          </a:p>
          <a:p>
            <a:pPr marL="514350" lvl="1"/>
            <a:endParaRPr lang="en-US" sz="2400" dirty="0"/>
          </a:p>
          <a:p>
            <a:pPr marL="514350" lvl="1"/>
            <a:endParaRPr lang="en-US" sz="2400" dirty="0"/>
          </a:p>
          <a:p>
            <a:pPr marL="971550" lvl="1" indent="-457200">
              <a:buFont typeface="Calibri" panose="020F0502020204030204" pitchFamily="34" charset="0"/>
              <a:buChar char="−"/>
            </a:pPr>
            <a:endParaRPr lang="en-US" sz="3200" dirty="0"/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253878-CD4A-9B96-4B9F-914EEEE40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3168" y="6171519"/>
            <a:ext cx="568195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275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>
            <a:cxnSpLocks/>
          </p:cNvCxnSpPr>
          <p:nvPr/>
        </p:nvCxnSpPr>
        <p:spPr>
          <a:xfrm>
            <a:off x="1138335" y="6500813"/>
            <a:ext cx="7967565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9913" y="188431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Standard Repayment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1035698" y="871538"/>
            <a:ext cx="8070202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F27D55C7-951E-B006-9165-7B5147EF6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5460" y="6134197"/>
            <a:ext cx="514350" cy="523875"/>
          </a:xfrm>
          <a:prstGeom prst="rect">
            <a:avLst/>
          </a:prstGeom>
        </p:spPr>
      </p:pic>
      <p:graphicFrame>
        <p:nvGraphicFramePr>
          <p:cNvPr id="5130" name="TextBox 7">
            <a:extLst>
              <a:ext uri="{FF2B5EF4-FFF2-40B4-BE49-F238E27FC236}">
                <a16:creationId xmlns:a16="http://schemas.microsoft.com/office/drawing/2014/main" id="{7AA6A455-3BEC-EDF7-3907-107DD541EC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9274912"/>
              </p:ext>
            </p:extLst>
          </p:nvPr>
        </p:nvGraphicFramePr>
        <p:xfrm>
          <a:off x="1249913" y="1166842"/>
          <a:ext cx="8496300" cy="4708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40707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>
            <a:cxnSpLocks/>
          </p:cNvCxnSpPr>
          <p:nvPr/>
        </p:nvCxnSpPr>
        <p:spPr>
          <a:xfrm>
            <a:off x="1524000" y="6500813"/>
            <a:ext cx="7974563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2550" y="225424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Graduated Repayment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970384" y="871538"/>
            <a:ext cx="8135516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33BFB297-700C-6CB5-2A7E-3BF3C71F31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5460" y="6134197"/>
            <a:ext cx="514350" cy="523875"/>
          </a:xfrm>
          <a:prstGeom prst="rect">
            <a:avLst/>
          </a:prstGeom>
        </p:spPr>
      </p:pic>
      <p:graphicFrame>
        <p:nvGraphicFramePr>
          <p:cNvPr id="5128" name="TextBox 7">
            <a:extLst>
              <a:ext uri="{FF2B5EF4-FFF2-40B4-BE49-F238E27FC236}">
                <a16:creationId xmlns:a16="http://schemas.microsoft.com/office/drawing/2014/main" id="{B4A408E7-0980-954D-DDB6-07E9C0771F17}"/>
              </a:ext>
            </a:extLst>
          </p:cNvPr>
          <p:cNvGraphicFramePr/>
          <p:nvPr/>
        </p:nvGraphicFramePr>
        <p:xfrm>
          <a:off x="1209160" y="1142896"/>
          <a:ext cx="8496300" cy="4918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5134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/>
          <p:nvPr/>
        </p:nvCxnSpPr>
        <p:spPr>
          <a:xfrm>
            <a:off x="1524000" y="6500813"/>
            <a:ext cx="7581900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244" y="185138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sz="3600" dirty="0">
                <a:latin typeface="Trebuchet MS" panose="020B0603020202020204" pitchFamily="34" charset="0"/>
              </a:rPr>
              <a:t>Extended Repayment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1231641" y="871538"/>
            <a:ext cx="7874259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30FA54EC-9F88-45B9-53E1-717B61C317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5460" y="6134197"/>
            <a:ext cx="514350" cy="523875"/>
          </a:xfrm>
          <a:prstGeom prst="rect">
            <a:avLst/>
          </a:prstGeom>
        </p:spPr>
      </p:pic>
      <p:graphicFrame>
        <p:nvGraphicFramePr>
          <p:cNvPr id="5128" name="TextBox 7">
            <a:extLst>
              <a:ext uri="{FF2B5EF4-FFF2-40B4-BE49-F238E27FC236}">
                <a16:creationId xmlns:a16="http://schemas.microsoft.com/office/drawing/2014/main" id="{F1A53552-C221-7453-2236-47E9A00E8A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5530334"/>
              </p:ext>
            </p:extLst>
          </p:nvPr>
        </p:nvGraphicFramePr>
        <p:xfrm>
          <a:off x="1045029" y="1464910"/>
          <a:ext cx="9339942" cy="4123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03272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>
            <a:cxnSpLocks/>
          </p:cNvCxnSpPr>
          <p:nvPr/>
        </p:nvCxnSpPr>
        <p:spPr>
          <a:xfrm>
            <a:off x="1035698" y="6500813"/>
            <a:ext cx="8602824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1363" y="200056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Income Driven Repayment (IDR)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1035698" y="846169"/>
            <a:ext cx="8602824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7">
            <a:extLst>
              <a:ext uri="{FF2B5EF4-FFF2-40B4-BE49-F238E27FC236}">
                <a16:creationId xmlns:a16="http://schemas.microsoft.com/office/drawing/2014/main" id="{E4AEBE46-6376-41AD-948C-0DA463AF9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6880" y="1066623"/>
            <a:ext cx="8900140" cy="5373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/>
            <a:r>
              <a:rPr lang="en-US" altLang="en-US" sz="2600" dirty="0"/>
              <a:t>Designed for highly indebted borrowers who cannot afford repayment under other plans, most notably Standard 10 year</a:t>
            </a:r>
          </a:p>
          <a:p>
            <a:pPr marL="457200" indent="-457200"/>
            <a:r>
              <a:rPr lang="en-US" altLang="en-US" sz="2600" dirty="0"/>
              <a:t>The bigger the gap between debt and income, more likely these plans are needed</a:t>
            </a:r>
          </a:p>
          <a:p>
            <a:pPr marL="457200" indent="-457200"/>
            <a:r>
              <a:rPr lang="en-US" altLang="en-US" sz="2600" dirty="0"/>
              <a:t>Each year you MUST recertify your income and family size</a:t>
            </a:r>
          </a:p>
          <a:p>
            <a:pPr marL="457200" indent="-457200"/>
            <a:r>
              <a:rPr lang="en-US" altLang="en-US" sz="2600" dirty="0"/>
              <a:t>Monthly payments change annually based on your income and family size each year.</a:t>
            </a:r>
          </a:p>
          <a:p>
            <a:pPr marL="457200" indent="-457200"/>
            <a:r>
              <a:rPr lang="en-US" altLang="en-US" sz="2600" dirty="0"/>
              <a:t>IDR plans are based on federal formula calculated at 10%- 15% of discretionary income</a:t>
            </a:r>
          </a:p>
          <a:p>
            <a:pPr marL="457200" indent="-457200"/>
            <a:r>
              <a:rPr lang="en-US" altLang="en-US" sz="2600" dirty="0"/>
              <a:t>Spousal income counted under all income plans when filing jointly</a:t>
            </a:r>
          </a:p>
          <a:p>
            <a:pPr marL="457200" indent="-457200"/>
            <a:r>
              <a:rPr lang="en-US" altLang="en-US" sz="2600" dirty="0"/>
              <a:t>Monthly payments count toward PSLF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F81A79-76AF-3EB3-9873-F48A13A2D4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7837" y="6177540"/>
            <a:ext cx="5143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5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>
            <a:cxnSpLocks/>
          </p:cNvCxnSpPr>
          <p:nvPr/>
        </p:nvCxnSpPr>
        <p:spPr>
          <a:xfrm>
            <a:off x="1063690" y="6500813"/>
            <a:ext cx="8283483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2373" y="152400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sz="3600" dirty="0">
                <a:latin typeface="Trebuchet MS" panose="020B0603020202020204" pitchFamily="34" charset="0"/>
              </a:rPr>
              <a:t>Pay As You Earn (PAYE)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1231641" y="871538"/>
            <a:ext cx="8283834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995A575D-14A8-C842-EACC-13D2776950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7837" y="6177540"/>
            <a:ext cx="514350" cy="523875"/>
          </a:xfrm>
          <a:prstGeom prst="rect">
            <a:avLst/>
          </a:prstGeom>
        </p:spPr>
      </p:pic>
      <p:graphicFrame>
        <p:nvGraphicFramePr>
          <p:cNvPr id="5128" name="TextBox 7">
            <a:extLst>
              <a:ext uri="{FF2B5EF4-FFF2-40B4-BE49-F238E27FC236}">
                <a16:creationId xmlns:a16="http://schemas.microsoft.com/office/drawing/2014/main" id="{D4D9F546-65C3-DE10-851F-108140C083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9767279"/>
              </p:ext>
            </p:extLst>
          </p:nvPr>
        </p:nvGraphicFramePr>
        <p:xfrm>
          <a:off x="1063690" y="1108569"/>
          <a:ext cx="9563877" cy="4877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69878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>
            <a:cxnSpLocks/>
          </p:cNvCxnSpPr>
          <p:nvPr/>
        </p:nvCxnSpPr>
        <p:spPr>
          <a:xfrm>
            <a:off x="1193180" y="6500813"/>
            <a:ext cx="7912720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180" y="152401"/>
            <a:ext cx="863662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>
                <a:latin typeface="+mn-lt"/>
              </a:rPr>
              <a:t>Office of Student Financial Aid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1059366" y="871538"/>
            <a:ext cx="8046534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7">
            <a:extLst>
              <a:ext uri="{FF2B5EF4-FFF2-40B4-BE49-F238E27FC236}">
                <a16:creationId xmlns:a16="http://schemas.microsoft.com/office/drawing/2014/main" id="{E4AEBE46-6376-41AD-948C-0DA463AF9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366" y="1143001"/>
            <a:ext cx="9389559" cy="4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/>
            <a:r>
              <a:rPr lang="en-US" altLang="en-US" sz="2800" dirty="0">
                <a:latin typeface="+mn-lt"/>
              </a:rPr>
              <a:t>Federal Direct Student loan(s) recipients must complete exit counseling: </a:t>
            </a:r>
            <a:r>
              <a:rPr lang="en-US" altLang="en-US" sz="2800" dirty="0">
                <a:latin typeface="+mn-lt"/>
                <a:hlinkClick r:id="rId3"/>
              </a:rPr>
              <a:t>https://studentaid.gov/exit-counseling</a:t>
            </a:r>
            <a:r>
              <a:rPr lang="en-US" altLang="en-US" sz="2800" dirty="0">
                <a:latin typeface="+mn-lt"/>
              </a:rPr>
              <a:t> </a:t>
            </a:r>
          </a:p>
          <a:p>
            <a:pPr marL="457200" indent="-457200"/>
            <a:r>
              <a:rPr lang="en-US" altLang="en-US" sz="2800" dirty="0">
                <a:latin typeface="+mn-lt"/>
              </a:rPr>
              <a:t>Your Loan Summary is based on information from the National Student Loan Database System (NSLDS)</a:t>
            </a:r>
          </a:p>
          <a:p>
            <a:pPr marL="457200" indent="-457200"/>
            <a:r>
              <a:rPr lang="en-US" altLang="en-US" sz="2800" dirty="0">
                <a:latin typeface="+mn-lt"/>
                <a:hlinkClick r:id="rId4"/>
              </a:rPr>
              <a:t>www.Studentaid.gov</a:t>
            </a:r>
            <a:r>
              <a:rPr lang="en-US" altLang="en-US" sz="2800" dirty="0">
                <a:latin typeface="+mn-lt"/>
              </a:rPr>
              <a:t> does not include private or institutional loan information.</a:t>
            </a:r>
          </a:p>
          <a:p>
            <a:pPr marL="457200" indent="-457200"/>
            <a:r>
              <a:rPr lang="en-US" altLang="en-US" sz="2800" dirty="0">
                <a:latin typeface="+mn-lt"/>
              </a:rPr>
              <a:t>HPSL and LDS Loan(s) recipients will receive notification from Heartland ECSI </a:t>
            </a:r>
            <a:r>
              <a:rPr lang="en-US" altLang="en-US" sz="2400" dirty="0">
                <a:latin typeface="+mn-lt"/>
                <a:hlinkClick r:id="rId5"/>
              </a:rPr>
              <a:t>https://heartland.ecsi.net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800" dirty="0">
                <a:latin typeface="+mn-lt"/>
              </a:rPr>
              <a:t>by email when exit counseling is ready to be completed.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DD8EFE-49C6-EA58-A6F7-C86F0721A2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72625" y="6115535"/>
            <a:ext cx="514350" cy="52387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>
            <a:cxnSpLocks/>
          </p:cNvCxnSpPr>
          <p:nvPr/>
        </p:nvCxnSpPr>
        <p:spPr>
          <a:xfrm>
            <a:off x="790575" y="6500813"/>
            <a:ext cx="8858250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939800" y="850738"/>
            <a:ext cx="8804275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157D839C-BA27-EFDA-E4D9-265DCFB8B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7837" y="6177540"/>
            <a:ext cx="514350" cy="523875"/>
          </a:xfrm>
          <a:prstGeom prst="rect">
            <a:avLst/>
          </a:prstGeom>
        </p:spPr>
      </p:pic>
      <p:graphicFrame>
        <p:nvGraphicFramePr>
          <p:cNvPr id="5128" name="TextBox 7">
            <a:extLst>
              <a:ext uri="{FF2B5EF4-FFF2-40B4-BE49-F238E27FC236}">
                <a16:creationId xmlns:a16="http://schemas.microsoft.com/office/drawing/2014/main" id="{8D53B8BF-5FFB-0E94-0D0D-9677DB07F3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727302"/>
              </p:ext>
            </p:extLst>
          </p:nvPr>
        </p:nvGraphicFramePr>
        <p:xfrm>
          <a:off x="790575" y="1063689"/>
          <a:ext cx="9910147" cy="4833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12">
            <a:extLst>
              <a:ext uri="{FF2B5EF4-FFF2-40B4-BE49-F238E27FC236}">
                <a16:creationId xmlns:a16="http://schemas.microsoft.com/office/drawing/2014/main" id="{1A588BB1-D6B7-B145-29ED-38E95FCFD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261" y="172395"/>
            <a:ext cx="81448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>
                <a:latin typeface="Trebuchet MS" panose="020B0603020202020204" pitchFamily="34" charset="0"/>
              </a:rPr>
              <a:t> “New” Income Based Repayment (IBR)</a:t>
            </a:r>
          </a:p>
        </p:txBody>
      </p:sp>
    </p:spTree>
    <p:extLst>
      <p:ext uri="{BB962C8B-B14F-4D97-AF65-F5344CB8AC3E}">
        <p14:creationId xmlns:p14="http://schemas.microsoft.com/office/powerpoint/2010/main" val="1417906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>
            <a:cxnSpLocks/>
          </p:cNvCxnSpPr>
          <p:nvPr/>
        </p:nvCxnSpPr>
        <p:spPr>
          <a:xfrm>
            <a:off x="790575" y="6500813"/>
            <a:ext cx="8858250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939800" y="850738"/>
            <a:ext cx="8804275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157D839C-BA27-EFDA-E4D9-265DCFB8B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7837" y="6177540"/>
            <a:ext cx="514350" cy="523875"/>
          </a:xfrm>
          <a:prstGeom prst="rect">
            <a:avLst/>
          </a:prstGeom>
        </p:spPr>
      </p:pic>
      <p:graphicFrame>
        <p:nvGraphicFramePr>
          <p:cNvPr id="5128" name="TextBox 7">
            <a:extLst>
              <a:ext uri="{FF2B5EF4-FFF2-40B4-BE49-F238E27FC236}">
                <a16:creationId xmlns:a16="http://schemas.microsoft.com/office/drawing/2014/main" id="{8D53B8BF-5FFB-0E94-0D0D-9677DB07F3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2649213"/>
              </p:ext>
            </p:extLst>
          </p:nvPr>
        </p:nvGraphicFramePr>
        <p:xfrm>
          <a:off x="790575" y="1063689"/>
          <a:ext cx="9910147" cy="4833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12">
            <a:extLst>
              <a:ext uri="{FF2B5EF4-FFF2-40B4-BE49-F238E27FC236}">
                <a16:creationId xmlns:a16="http://schemas.microsoft.com/office/drawing/2014/main" id="{1A588BB1-D6B7-B145-29ED-38E95FCFD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261" y="172395"/>
            <a:ext cx="814484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dirty="0">
                <a:latin typeface="Trebuchet MS" panose="020B0603020202020204" pitchFamily="34" charset="0"/>
              </a:rPr>
              <a:t> </a:t>
            </a:r>
            <a:r>
              <a:rPr lang="en-US" altLang="en-US" sz="32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SAVE Saving on a Valuable Education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5047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>
            <a:cxnSpLocks/>
          </p:cNvCxnSpPr>
          <p:nvPr/>
        </p:nvCxnSpPr>
        <p:spPr>
          <a:xfrm>
            <a:off x="1119673" y="6477000"/>
            <a:ext cx="7986227" cy="23813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5423" y="128519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Postpone Payments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1203649" y="871538"/>
            <a:ext cx="7902251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7">
            <a:extLst>
              <a:ext uri="{FF2B5EF4-FFF2-40B4-BE49-F238E27FC236}">
                <a16:creationId xmlns:a16="http://schemas.microsoft.com/office/drawing/2014/main" id="{E4AEBE46-6376-41AD-948C-0DA463AF9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2937" y="1513091"/>
            <a:ext cx="8529772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/>
            <a:r>
              <a:rPr lang="en-US" altLang="en-US" sz="2700" dirty="0">
                <a:cs typeface="Calibri" panose="020F0502020204030204" pitchFamily="34" charset="0"/>
              </a:rPr>
              <a:t>Contact your loans servicer, if you need to postpone payment</a:t>
            </a:r>
          </a:p>
          <a:p>
            <a:pPr marL="457200" indent="-457200"/>
            <a:r>
              <a:rPr lang="en-US" altLang="en-US" sz="2700" dirty="0">
                <a:cs typeface="Calibri" panose="020F0502020204030204" pitchFamily="34" charset="0"/>
              </a:rPr>
              <a:t>To find your loan servicer details visit </a:t>
            </a:r>
            <a:r>
              <a:rPr lang="en-US" altLang="en-US" sz="2700" dirty="0">
                <a:cs typeface="Calibri" panose="020F0502020204030204" pitchFamily="34" charset="0"/>
                <a:hlinkClick r:id="rId3"/>
              </a:rPr>
              <a:t>www.studentaid.gov</a:t>
            </a:r>
            <a:endParaRPr lang="en-US" altLang="en-US" sz="2700" dirty="0">
              <a:cs typeface="Calibri" panose="020F0502020204030204" pitchFamily="34" charset="0"/>
            </a:endParaRPr>
          </a:p>
          <a:p>
            <a:pPr marL="457200" indent="-457200"/>
            <a:r>
              <a:rPr lang="en-US" altLang="en-US" sz="2700" dirty="0">
                <a:cs typeface="Calibri" panose="020F0502020204030204" pitchFamily="34" charset="0"/>
              </a:rPr>
              <a:t>Two ways to postpone payments on federal loans:</a:t>
            </a:r>
          </a:p>
          <a:p>
            <a:pPr marL="1200150" lvl="1" indent="-457200">
              <a:buFont typeface="Wingdings" panose="05000000000000000000" pitchFamily="2" charset="2"/>
              <a:buChar char="Ø"/>
            </a:pPr>
            <a:r>
              <a:rPr lang="en-US" altLang="en-US" sz="2700" dirty="0">
                <a:cs typeface="Calibri" panose="020F0502020204030204" pitchFamily="34" charset="0"/>
              </a:rPr>
              <a:t>Deferment</a:t>
            </a:r>
          </a:p>
          <a:p>
            <a:pPr marL="1200150" lvl="1" indent="-457200">
              <a:buFont typeface="Wingdings" panose="05000000000000000000" pitchFamily="2" charset="2"/>
              <a:buChar char="Ø"/>
            </a:pPr>
            <a:r>
              <a:rPr lang="en-US" altLang="en-US" sz="2700" dirty="0">
                <a:cs typeface="Calibri" panose="020F0502020204030204" pitchFamily="34" charset="0"/>
              </a:rPr>
              <a:t>Forbearance</a:t>
            </a:r>
          </a:p>
          <a:p>
            <a:pPr marL="457200" indent="-457200"/>
            <a:r>
              <a:rPr lang="en-US" altLang="en-US" sz="2700" dirty="0">
                <a:cs typeface="Calibri" panose="020F0502020204030204" pitchFamily="34" charset="0"/>
              </a:rPr>
              <a:t>Must be renew annually.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465940-748C-E4F4-C507-F7C2E71FF2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43078" y="6110184"/>
            <a:ext cx="5143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909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>
            <a:cxnSpLocks/>
          </p:cNvCxnSpPr>
          <p:nvPr/>
        </p:nvCxnSpPr>
        <p:spPr>
          <a:xfrm>
            <a:off x="1524000" y="6500813"/>
            <a:ext cx="7703976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25425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Deferment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/>
          <p:nvPr/>
        </p:nvCxnSpPr>
        <p:spPr>
          <a:xfrm>
            <a:off x="1524000" y="871538"/>
            <a:ext cx="7581900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7">
            <a:extLst>
              <a:ext uri="{FF2B5EF4-FFF2-40B4-BE49-F238E27FC236}">
                <a16:creationId xmlns:a16="http://schemas.microsoft.com/office/drawing/2014/main" id="{E4AEBE46-6376-41AD-948C-0DA463AF9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763" y="1046359"/>
            <a:ext cx="9722497" cy="521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>
              <a:spcBef>
                <a:spcPct val="15000"/>
              </a:spcBef>
              <a:spcAft>
                <a:spcPct val="5000"/>
              </a:spcAft>
              <a:defRPr/>
            </a:pPr>
            <a:r>
              <a:rPr lang="en-US" altLang="en-US" sz="2600" dirty="0"/>
              <a:t>A deferment is period of time when a borrower is exempt from having to immediately begin repaying a loan. </a:t>
            </a:r>
          </a:p>
          <a:p>
            <a:pPr marL="457200" indent="-457200">
              <a:spcBef>
                <a:spcPct val="15000"/>
              </a:spcBef>
              <a:spcAft>
                <a:spcPct val="5000"/>
              </a:spcAft>
              <a:defRPr/>
            </a:pPr>
            <a:r>
              <a:rPr lang="en-US" altLang="en-US" sz="2600" dirty="0"/>
              <a:t>The criteria for deferment is set by the lender. Typical deferment conditions are continuing education, economic hardship, inability to find full-time employment, and active military duty. If you enroll in residency program more than half-time, you will continue to qualify for an in-school deferment.</a:t>
            </a:r>
          </a:p>
          <a:p>
            <a:pPr marL="457200" indent="-457200">
              <a:spcBef>
                <a:spcPct val="15000"/>
              </a:spcBef>
              <a:spcAft>
                <a:spcPct val="5000"/>
              </a:spcAft>
              <a:defRPr/>
            </a:pPr>
            <a:r>
              <a:rPr lang="en-US" altLang="en-US" sz="2600" dirty="0"/>
              <a:t>Deferments are regulated by the lender.</a:t>
            </a:r>
          </a:p>
          <a:p>
            <a:pPr marL="457200" indent="-457200">
              <a:spcBef>
                <a:spcPct val="15000"/>
              </a:spcBef>
              <a:spcAft>
                <a:spcPct val="5000"/>
              </a:spcAft>
              <a:defRPr/>
            </a:pPr>
            <a:r>
              <a:rPr lang="en-US" altLang="en-US" sz="2600" dirty="0"/>
              <a:t>Please note that you must continue to repay your loans until you have been notified that your deferment request has been granted. </a:t>
            </a:r>
          </a:p>
          <a:p>
            <a:pPr marL="457200" indent="-457200">
              <a:spcBef>
                <a:spcPct val="15000"/>
              </a:spcBef>
              <a:spcAft>
                <a:spcPct val="5000"/>
              </a:spcAft>
              <a:defRPr/>
            </a:pPr>
            <a:r>
              <a:rPr lang="en-US" altLang="en-US" sz="2600" dirty="0"/>
              <a:t>You might still be responsible for paying the interest that accrues during deferment period.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48AD2C-F325-E17D-07C5-8A26A9FD7B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8393" y="6119163"/>
            <a:ext cx="5143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035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>
            <a:cxnSpLocks/>
          </p:cNvCxnSpPr>
          <p:nvPr/>
        </p:nvCxnSpPr>
        <p:spPr>
          <a:xfrm>
            <a:off x="1119673" y="6477000"/>
            <a:ext cx="7986227" cy="23813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5423" y="128519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Forbearance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1203649" y="871538"/>
            <a:ext cx="7902251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7">
            <a:extLst>
              <a:ext uri="{FF2B5EF4-FFF2-40B4-BE49-F238E27FC236}">
                <a16:creationId xmlns:a16="http://schemas.microsoft.com/office/drawing/2014/main" id="{E4AEBE46-6376-41AD-948C-0DA463AF9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778" y="1462937"/>
            <a:ext cx="8496300" cy="4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/>
            <a:r>
              <a:rPr lang="en-US" altLang="en-US" dirty="0">
                <a:cs typeface="Calibri" panose="020F0502020204030204" pitchFamily="34" charset="0"/>
              </a:rPr>
              <a:t>Forbearance occurs when your lender agrees to either temporarily reduce or postpone your student loan payments.</a:t>
            </a:r>
          </a:p>
          <a:p>
            <a:pPr marL="457200" indent="-457200"/>
            <a:r>
              <a:rPr lang="en-US" altLang="en-US" dirty="0">
                <a:cs typeface="Calibri" panose="020F0502020204030204" pitchFamily="34" charset="0"/>
              </a:rPr>
              <a:t>If you are granted a forbearance, interest will continue to accrue regardless of the type of loan you have.</a:t>
            </a:r>
          </a:p>
          <a:p>
            <a:pPr marL="457200" indent="-457200"/>
            <a:r>
              <a:rPr lang="en-US" altLang="en-US" dirty="0">
                <a:cs typeface="Calibri" panose="020F0502020204030204" pitchFamily="34" charset="0"/>
              </a:rPr>
              <a:t>Always see if you are eligible for a deferment first.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465940-748C-E4F4-C507-F7C2E71FF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3078" y="6110184"/>
            <a:ext cx="5143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3598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>
            <a:cxnSpLocks/>
          </p:cNvCxnSpPr>
          <p:nvPr/>
        </p:nvCxnSpPr>
        <p:spPr>
          <a:xfrm>
            <a:off x="1343608" y="6491482"/>
            <a:ext cx="7958235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9493" y="225425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Default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1524000" y="871538"/>
            <a:ext cx="7564016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7">
            <a:extLst>
              <a:ext uri="{FF2B5EF4-FFF2-40B4-BE49-F238E27FC236}">
                <a16:creationId xmlns:a16="http://schemas.microsoft.com/office/drawing/2014/main" id="{E4AEBE46-6376-41AD-948C-0DA463AF9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9924" y="1283604"/>
            <a:ext cx="9263937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/>
            <a:r>
              <a:rPr lang="en-US" altLang="en-US" dirty="0">
                <a:latin typeface="+mn-lt"/>
              </a:rPr>
              <a:t>Failure to repay a loan according to the terms of the promissory note is called default.</a:t>
            </a:r>
          </a:p>
          <a:p>
            <a:pPr marL="457200" indent="-457200"/>
            <a:r>
              <a:rPr lang="en-US" altLang="en-US" dirty="0">
                <a:latin typeface="+mn-lt"/>
              </a:rPr>
              <a:t>If you cannot make your payment, it is your responsibility to immediately contact your lender(s) and request a deferment or forbearance </a:t>
            </a:r>
          </a:p>
          <a:p>
            <a:pPr marL="457200" indent="-457200"/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You must continue to pay until loan is confirmed to be in deferment/forbearance with your lender.</a:t>
            </a:r>
          </a:p>
          <a:p>
            <a:endParaRPr lang="en-US" altLang="en-US" sz="3600" dirty="0">
              <a:latin typeface="AvantGarde Bk BT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3894D3-E795-DFB5-07DD-55B3E2933C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4293" y="6096875"/>
            <a:ext cx="5143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2257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>
            <a:cxnSpLocks/>
          </p:cNvCxnSpPr>
          <p:nvPr/>
        </p:nvCxnSpPr>
        <p:spPr>
          <a:xfrm>
            <a:off x="1240971" y="6500813"/>
            <a:ext cx="8307841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5925" y="152401"/>
            <a:ext cx="8143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Default Repercussions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1240971" y="871538"/>
            <a:ext cx="7864929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F43BAE1C-4D89-1E71-25C6-985A0237DA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9800" y="6115535"/>
            <a:ext cx="514350" cy="5238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B6C5D3-9F23-C27A-5EF9-6FEA22208146}"/>
              </a:ext>
            </a:extLst>
          </p:cNvPr>
          <p:cNvSpPr txBox="1"/>
          <p:nvPr/>
        </p:nvSpPr>
        <p:spPr>
          <a:xfrm>
            <a:off x="1091681" y="1250303"/>
            <a:ext cx="8948057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If debtor enters default, the entire balance of the loan may become due immediately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Damaged credit rating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No longer receive deferment or forbearance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Wages may be garnished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Federal Tax refund withheld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Collection fees assessed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Inability to receive additional financial aid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Debtor may lose their professional license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039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>
            <a:cxnSpLocks/>
          </p:cNvCxnSpPr>
          <p:nvPr/>
        </p:nvCxnSpPr>
        <p:spPr>
          <a:xfrm>
            <a:off x="998375" y="6482152"/>
            <a:ext cx="8499277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547" y="225207"/>
            <a:ext cx="93950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Public Service Loan Forgiveness (PSLF)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793102" y="871538"/>
            <a:ext cx="8882743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8798E06-6885-4A35-AE1E-D48FF8F09E48}"/>
              </a:ext>
            </a:extLst>
          </p:cNvPr>
          <p:cNvSpPr txBox="1"/>
          <p:nvPr/>
        </p:nvSpPr>
        <p:spPr>
          <a:xfrm>
            <a:off x="793102" y="917912"/>
            <a:ext cx="9481457" cy="601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600" dirty="0"/>
              <a:t>Encourage borrower to enter and remain in nonprofit sector for at least 10 years with promise to forgive their debt at that time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600" dirty="0"/>
              <a:t>PSLF not degree specific; any borrowers (including dental and dental hygiene graduates) meets eligibility requirements can qualify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600" dirty="0"/>
              <a:t>Three things must happen </a:t>
            </a:r>
            <a:r>
              <a:rPr lang="en-US" sz="2600" dirty="0">
                <a:solidFill>
                  <a:srgbClr val="FF0000"/>
                </a:solidFill>
              </a:rPr>
              <a:t>at the same time </a:t>
            </a:r>
            <a:r>
              <a:rPr lang="en-US" sz="2600" dirty="0"/>
              <a:t>in order to qualify for PSLF. Borrowers must:</a:t>
            </a:r>
          </a:p>
          <a:p>
            <a:pPr marL="1027113" lvl="1" indent="-452438">
              <a:buFont typeface="Wingdings" panose="05000000000000000000" pitchFamily="2" charset="2"/>
              <a:buChar char="ü"/>
            </a:pPr>
            <a:r>
              <a:rPr lang="en-US" sz="2600" dirty="0"/>
              <a:t>Make 120 timely qualifying payments with an </a:t>
            </a:r>
            <a:r>
              <a:rPr lang="en-US" sz="2600" dirty="0">
                <a:solidFill>
                  <a:srgbClr val="FF0000"/>
                </a:solidFill>
              </a:rPr>
              <a:t>eligible</a:t>
            </a:r>
            <a:r>
              <a:rPr lang="en-US" sz="2600" dirty="0"/>
              <a:t> repayment plan.</a:t>
            </a:r>
          </a:p>
          <a:p>
            <a:pPr marL="1027113" lvl="1" indent="-452438">
              <a:buFont typeface="Wingdings" panose="05000000000000000000" pitchFamily="2" charset="2"/>
              <a:buChar char="ü"/>
            </a:pPr>
            <a:r>
              <a:rPr lang="en-US" sz="2600" dirty="0"/>
              <a:t>On </a:t>
            </a:r>
            <a:r>
              <a:rPr lang="en-US" sz="2600" dirty="0">
                <a:solidFill>
                  <a:srgbClr val="FF0000"/>
                </a:solidFill>
              </a:rPr>
              <a:t>eligible</a:t>
            </a:r>
            <a:r>
              <a:rPr lang="en-US" sz="2600" dirty="0"/>
              <a:t> loans (only direct loans qualify) </a:t>
            </a:r>
          </a:p>
          <a:p>
            <a:pPr marL="1027113" lvl="1" indent="-452438">
              <a:buFont typeface="Wingdings" panose="05000000000000000000" pitchFamily="2" charset="2"/>
              <a:buChar char="ü"/>
            </a:pPr>
            <a:r>
              <a:rPr lang="en-US" sz="2600" dirty="0"/>
              <a:t>While working full time (at least 30 hours) for an </a:t>
            </a:r>
            <a:r>
              <a:rPr lang="en-US" sz="2600" dirty="0">
                <a:solidFill>
                  <a:srgbClr val="FF0000"/>
                </a:solidFill>
              </a:rPr>
              <a:t>eligible</a:t>
            </a:r>
            <a:r>
              <a:rPr lang="en-US" sz="2600" dirty="0"/>
              <a:t> non-profit employer.</a:t>
            </a:r>
          </a:p>
          <a:p>
            <a:pPr marL="574675" lvl="1"/>
            <a:endParaRPr lang="en-US" dirty="0"/>
          </a:p>
          <a:p>
            <a:r>
              <a:rPr lang="en-US" sz="1500" dirty="0">
                <a:latin typeface="Avenir Light"/>
              </a:rPr>
              <a:t>*You must use an income-driven repayment plan at some point to qualify for PSLF.         </a:t>
            </a:r>
          </a:p>
          <a:p>
            <a:r>
              <a:rPr lang="en-US" sz="1500" dirty="0">
                <a:latin typeface="Avenir Light"/>
              </a:rPr>
              <a:t>**Only direct loans qualify.</a:t>
            </a:r>
            <a:endParaRPr lang="en-US" sz="1500" dirty="0"/>
          </a:p>
          <a:p>
            <a:pPr marL="574675" lvl="1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6278BE-F426-6A1F-6620-AFCF3AC082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7837" y="6177540"/>
            <a:ext cx="5143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1212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>
            <a:cxnSpLocks/>
          </p:cNvCxnSpPr>
          <p:nvPr/>
        </p:nvCxnSpPr>
        <p:spPr>
          <a:xfrm>
            <a:off x="1119345" y="6500813"/>
            <a:ext cx="8611317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9345" y="176592"/>
            <a:ext cx="8129954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Federal Consolidation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1044251" y="822705"/>
            <a:ext cx="8061649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7">
            <a:extLst>
              <a:ext uri="{FF2B5EF4-FFF2-40B4-BE49-F238E27FC236}">
                <a16:creationId xmlns:a16="http://schemas.microsoft.com/office/drawing/2014/main" id="{E4AEBE46-6376-41AD-948C-0DA463AF9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252" y="961055"/>
            <a:ext cx="9200760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>
              <a:lnSpc>
                <a:spcPct val="90000"/>
              </a:lnSpc>
            </a:pPr>
            <a:r>
              <a:rPr lang="en-US" altLang="en-US" sz="2800" dirty="0">
                <a:latin typeface="+mn-lt"/>
              </a:rPr>
              <a:t>Consolidation is the process of combining two or more loans into one new federal loan with a single set of monthly payments.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en-US" sz="2800" dirty="0">
                <a:latin typeface="+mn-lt"/>
              </a:rPr>
              <a:t>The fixed rate is based on a weighted average </a:t>
            </a:r>
            <a:r>
              <a:rPr lang="en-US" altLang="en-US" sz="2800">
                <a:latin typeface="+mn-lt"/>
              </a:rPr>
              <a:t>of all </a:t>
            </a:r>
            <a:r>
              <a:rPr lang="en-US" altLang="en-US" sz="2800" dirty="0">
                <a:latin typeface="+mn-lt"/>
              </a:rPr>
              <a:t>the loans that you choose to consolidate.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en-US" sz="2800" dirty="0">
                <a:latin typeface="+mn-lt"/>
              </a:rPr>
              <a:t>You can consolidate during your grace period or during periods of deferment or forbearance. You can also consolidate once you’ve entered repayment.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en-US" sz="2800" dirty="0">
                <a:latin typeface="+mn-lt"/>
              </a:rPr>
              <a:t>Many recent graduates do not need to consolidate since most have one loan servicer for all their direct loans and rates are already fixed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en-US" sz="2800" dirty="0">
                <a:latin typeface="+mn-lt"/>
              </a:rPr>
              <a:t>Information and online application at </a:t>
            </a:r>
            <a:r>
              <a:rPr lang="en-US" altLang="en-US" sz="2800" dirty="0">
                <a:latin typeface="+mn-lt"/>
                <a:hlinkClick r:id="rId3"/>
              </a:rPr>
              <a:t>https://studentaid.gov/app/launchConsolidation.action</a:t>
            </a:r>
            <a:r>
              <a:rPr lang="en-US" altLang="en-US" sz="2800" dirty="0">
                <a:latin typeface="+mn-lt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6851AA-A6C3-4214-1705-D86C2221DA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7837" y="6177540"/>
            <a:ext cx="5143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0727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>
            <a:cxnSpLocks/>
          </p:cNvCxnSpPr>
          <p:nvPr/>
        </p:nvCxnSpPr>
        <p:spPr>
          <a:xfrm>
            <a:off x="1007706" y="6463490"/>
            <a:ext cx="8565502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8168" y="115943"/>
            <a:ext cx="92016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Takeaways to remember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1007706" y="871538"/>
            <a:ext cx="8098194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7">
            <a:extLst>
              <a:ext uri="{FF2B5EF4-FFF2-40B4-BE49-F238E27FC236}">
                <a16:creationId xmlns:a16="http://schemas.microsoft.com/office/drawing/2014/main" id="{E4AEBE46-6376-41AD-948C-0DA463AF9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730" y="1113246"/>
            <a:ext cx="9470572" cy="515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>
              <a:defRPr/>
            </a:pPr>
            <a:r>
              <a:rPr lang="en-US" sz="2600" dirty="0"/>
              <a:t>You can change repayment strategies and constantly revisit your repayment objectives, if needed</a:t>
            </a:r>
          </a:p>
          <a:p>
            <a:pPr marL="457200" indent="-457200">
              <a:defRPr/>
            </a:pPr>
            <a:r>
              <a:rPr lang="en-US" sz="2600" dirty="0"/>
              <a:t>There is never a penalty for aggressive repayment</a:t>
            </a:r>
          </a:p>
          <a:p>
            <a:pPr marL="457200" indent="-457200">
              <a:defRPr/>
            </a:pPr>
            <a:r>
              <a:rPr lang="en-US" sz="2600" dirty="0"/>
              <a:t>Keep up to date on changes that may impact you</a:t>
            </a:r>
          </a:p>
          <a:p>
            <a:pPr marL="457200" indent="-457200">
              <a:defRPr/>
            </a:pPr>
            <a:r>
              <a:rPr lang="en-US" sz="2600" dirty="0"/>
              <a:t>Work with loan servicer and apply online at </a:t>
            </a:r>
            <a:r>
              <a:rPr lang="en-US" sz="2600" dirty="0">
                <a:hlinkClick r:id="rId3"/>
              </a:rPr>
              <a:t>www.Studentaid.gov</a:t>
            </a:r>
            <a:r>
              <a:rPr lang="en-US" sz="2600" dirty="0"/>
              <a:t> for the best payment plan</a:t>
            </a:r>
          </a:p>
          <a:p>
            <a:pPr marL="457200" indent="-457200">
              <a:defRPr/>
            </a:pPr>
            <a:r>
              <a:rPr lang="en-US" sz="2600" dirty="0"/>
              <a:t>If you don’t understand something, call your loan servicer for assistance</a:t>
            </a:r>
          </a:p>
          <a:p>
            <a:pPr marL="457200" indent="-457200">
              <a:defRPr/>
            </a:pPr>
            <a:r>
              <a:rPr lang="en-US" sz="2600" dirty="0"/>
              <a:t>Open all mail correspondence and read pertaining your student loans</a:t>
            </a:r>
          </a:p>
          <a:p>
            <a:pPr>
              <a:defRPr/>
            </a:pPr>
            <a:endParaRPr lang="en-US" sz="3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E87BB1-0045-843E-2748-2C51D2312A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7837" y="6177540"/>
            <a:ext cx="5143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044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/>
          <p:nvPr/>
        </p:nvCxnSpPr>
        <p:spPr>
          <a:xfrm>
            <a:off x="1524000" y="6500813"/>
            <a:ext cx="7581900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/>
          <p:nvPr/>
        </p:nvCxnSpPr>
        <p:spPr>
          <a:xfrm>
            <a:off x="1524000" y="871538"/>
            <a:ext cx="7581900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7">
            <a:extLst>
              <a:ext uri="{FF2B5EF4-FFF2-40B4-BE49-F238E27FC236}">
                <a16:creationId xmlns:a16="http://schemas.microsoft.com/office/drawing/2014/main" id="{E4AEBE46-6376-41AD-948C-0DA463AF9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7624" y="1109776"/>
            <a:ext cx="9161301" cy="598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2900" dirty="0">
                <a:latin typeface="+mn-lt"/>
              </a:rPr>
              <a:t>    </a:t>
            </a:r>
            <a:r>
              <a:rPr lang="en-US" sz="2800" dirty="0">
                <a:latin typeface="+mn-lt"/>
              </a:rPr>
              <a:t> Work closely with loan servicers</a:t>
            </a:r>
          </a:p>
          <a:p>
            <a:pPr marL="514350" indent="-514350">
              <a:defRPr/>
            </a:pPr>
            <a:r>
              <a:rPr lang="en-US" sz="2800" dirty="0">
                <a:latin typeface="+mn-lt"/>
              </a:rPr>
              <a:t>Consider all repayment options</a:t>
            </a:r>
          </a:p>
          <a:p>
            <a:pPr marL="514350" indent="-514350">
              <a:defRPr/>
            </a:pPr>
            <a:r>
              <a:rPr lang="en-US" sz="2800" dirty="0">
                <a:latin typeface="+mn-lt"/>
              </a:rPr>
              <a:t>Constantly evaluate your repayment objectives and repayment plan, and change if needed</a:t>
            </a:r>
          </a:p>
          <a:p>
            <a:pPr marL="514350" indent="-514350">
              <a:defRPr/>
            </a:pPr>
            <a:r>
              <a:rPr lang="en-US" sz="2800" dirty="0">
                <a:latin typeface="+mn-lt"/>
              </a:rPr>
              <a:t>Control what you can control in repayment by meeting all deadlines and keeping your contact information current. </a:t>
            </a:r>
          </a:p>
          <a:p>
            <a:pPr marL="514350" indent="-514350">
              <a:defRPr/>
            </a:pPr>
            <a:r>
              <a:rPr lang="en-US" sz="2800" dirty="0">
                <a:latin typeface="+mn-lt"/>
              </a:rPr>
              <a:t>Documentation is extremely important</a:t>
            </a:r>
          </a:p>
          <a:p>
            <a:pPr marL="514350" indent="-514350">
              <a:defRPr/>
            </a:pPr>
            <a:r>
              <a:rPr lang="en-US" sz="2800" dirty="0">
                <a:latin typeface="+mn-lt"/>
              </a:rPr>
              <a:t>Principal loan balance will not come down until you pay more than outstanding interest due</a:t>
            </a:r>
          </a:p>
          <a:p>
            <a:pPr marL="514350" indent="-514350">
              <a:defRPr/>
            </a:pPr>
            <a:r>
              <a:rPr lang="en-US" sz="2800" dirty="0">
                <a:latin typeface="+mn-lt"/>
              </a:rPr>
              <a:t>Your loans and your repayment strategy </a:t>
            </a:r>
            <a:r>
              <a:rPr lang="en-US" sz="2900" dirty="0">
                <a:latin typeface="+mn-lt"/>
              </a:rPr>
              <a:t>are your own</a:t>
            </a:r>
          </a:p>
          <a:p>
            <a:pPr marL="514350" indent="-514350">
              <a:defRPr/>
            </a:pPr>
            <a:endParaRPr lang="en-US" sz="2800" dirty="0"/>
          </a:p>
          <a:p>
            <a:pPr>
              <a:buNone/>
              <a:defRPr/>
            </a:pP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CE8B63-8EA3-4AA3-874E-9E42575EC820}"/>
              </a:ext>
            </a:extLst>
          </p:cNvPr>
          <p:cNvSpPr txBox="1"/>
          <p:nvPr/>
        </p:nvSpPr>
        <p:spPr>
          <a:xfrm>
            <a:off x="1685924" y="225207"/>
            <a:ext cx="64629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Important Reminders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65D2AE-B858-2455-ED27-E0AC948F35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9902" y="6092890"/>
            <a:ext cx="554685" cy="58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5481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>
            <a:cxnSpLocks/>
          </p:cNvCxnSpPr>
          <p:nvPr/>
        </p:nvCxnSpPr>
        <p:spPr>
          <a:xfrm>
            <a:off x="1101012" y="6412171"/>
            <a:ext cx="8155733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2550" y="169825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Additional Resources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1222310" y="871538"/>
            <a:ext cx="7883590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7">
            <a:extLst>
              <a:ext uri="{FF2B5EF4-FFF2-40B4-BE49-F238E27FC236}">
                <a16:creationId xmlns:a16="http://schemas.microsoft.com/office/drawing/2014/main" id="{E4AEBE46-6376-41AD-948C-0DA463AF9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10" y="1397674"/>
            <a:ext cx="8496300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/>
            <a:r>
              <a:rPr lang="en-US" altLang="en-US" sz="3000" dirty="0"/>
              <a:t>AAMC/ADEA Dental Loan Organizer and Calculator (AAMC/ADEA DLOC)–   </a:t>
            </a:r>
            <a:r>
              <a:rPr lang="en-US" altLang="en-US" sz="3000" dirty="0">
                <a:hlinkClick r:id="rId3"/>
              </a:rPr>
              <a:t>www.ADEA.org/DLOC</a:t>
            </a:r>
            <a:endParaRPr lang="en-US" altLang="en-US" sz="3000" dirty="0"/>
          </a:p>
          <a:p>
            <a:pPr marL="457200" indent="-457200"/>
            <a:r>
              <a:rPr lang="en-US" altLang="en-US" sz="3000" dirty="0">
                <a:hlinkClick r:id="rId4"/>
              </a:rPr>
              <a:t> https://studentaid.gov/loan-simulator/ </a:t>
            </a:r>
            <a:r>
              <a:rPr lang="en-US" altLang="en-US" sz="3000" dirty="0"/>
              <a:t>Repayment Estimator with your actual loans.</a:t>
            </a:r>
          </a:p>
          <a:p>
            <a:pPr marL="457200" indent="-457200"/>
            <a:r>
              <a:rPr lang="en-US" altLang="en-US" sz="3000" dirty="0">
                <a:hlinkClick r:id="rId4"/>
              </a:rPr>
              <a:t>https://studentaid.gov/ </a:t>
            </a:r>
            <a:r>
              <a:rPr lang="en-US" altLang="en-US" sz="3000" dirty="0"/>
              <a:t> Federal loan history and resource site.</a:t>
            </a:r>
          </a:p>
          <a:p>
            <a:pPr marL="457200" indent="-457200"/>
            <a:r>
              <a:rPr lang="en-US" altLang="en-US" sz="3000" dirty="0">
                <a:hlinkClick r:id="rId5"/>
              </a:rPr>
              <a:t>https://www.irs.gov/publications/p970 </a:t>
            </a:r>
            <a:r>
              <a:rPr lang="en-US" altLang="en-US" sz="3000" dirty="0"/>
              <a:t>Information on student loan interest deduction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1FC953-0C0C-A631-0602-5996A72147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77768" y="6115535"/>
            <a:ext cx="5143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8753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>
            <a:cxnSpLocks/>
          </p:cNvCxnSpPr>
          <p:nvPr/>
        </p:nvCxnSpPr>
        <p:spPr>
          <a:xfrm>
            <a:off x="1371600" y="6454160"/>
            <a:ext cx="7920913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9477" y="163652"/>
            <a:ext cx="7924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           </a:t>
            </a:r>
            <a:endParaRPr lang="en-US" altLang="en-US" sz="4000" b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1524000" y="871538"/>
            <a:ext cx="7750629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7">
            <a:extLst>
              <a:ext uri="{FF2B5EF4-FFF2-40B4-BE49-F238E27FC236}">
                <a16:creationId xmlns:a16="http://schemas.microsoft.com/office/drawing/2014/main" id="{E4AEBE46-6376-41AD-948C-0DA463AF9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373" y="4280617"/>
            <a:ext cx="84963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4400" dirty="0"/>
              <a:t>    Best Wishes to the Class of 2024!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254EAA-D23C-4494-F081-1DA0CD4EA8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2673" y="6096874"/>
            <a:ext cx="514350" cy="523875"/>
          </a:xfrm>
          <a:prstGeom prst="rect">
            <a:avLst/>
          </a:prstGeom>
        </p:spPr>
      </p:pic>
      <p:pic>
        <p:nvPicPr>
          <p:cNvPr id="3" name="Picture 2" descr="A close up of a black background&#10;&#10;Description automatically generated">
            <a:extLst>
              <a:ext uri="{FF2B5EF4-FFF2-40B4-BE49-F238E27FC236}">
                <a16:creationId xmlns:a16="http://schemas.microsoft.com/office/drawing/2014/main" id="{29B29CAF-3142-65A4-4F47-78E38D2E47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524000" y="1415737"/>
            <a:ext cx="7873016" cy="25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6083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>
            <a:cxnSpLocks/>
          </p:cNvCxnSpPr>
          <p:nvPr/>
        </p:nvCxnSpPr>
        <p:spPr>
          <a:xfrm>
            <a:off x="1138335" y="6500813"/>
            <a:ext cx="7967565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2033" y="167844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SFAS Contact Information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1045029" y="871538"/>
            <a:ext cx="8060871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7">
            <a:extLst>
              <a:ext uri="{FF2B5EF4-FFF2-40B4-BE49-F238E27FC236}">
                <a16:creationId xmlns:a16="http://schemas.microsoft.com/office/drawing/2014/main" id="{E4AEBE46-6376-41AD-948C-0DA463AF9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8335" y="1402487"/>
            <a:ext cx="8642868" cy="4861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0000"/>
              </a:lnSpc>
              <a:buNone/>
            </a:pPr>
            <a:r>
              <a:rPr lang="en-US" altLang="en-US" sz="3400" dirty="0"/>
              <a:t>Office of Student Financial Aid and Scholarships </a:t>
            </a:r>
          </a:p>
          <a:p>
            <a:pPr algn="ctr">
              <a:lnSpc>
                <a:spcPct val="80000"/>
              </a:lnSpc>
              <a:buNone/>
            </a:pPr>
            <a:r>
              <a:rPr lang="en-US" altLang="en-US" sz="3400" dirty="0"/>
              <a:t>Room 1800, Student Services Building</a:t>
            </a:r>
          </a:p>
          <a:p>
            <a:pPr algn="ctr">
              <a:lnSpc>
                <a:spcPct val="80000"/>
              </a:lnSpc>
              <a:buNone/>
            </a:pPr>
            <a:r>
              <a:rPr lang="en-US" altLang="en-US" sz="3400" dirty="0"/>
              <a:t>1200 West Harrison Street</a:t>
            </a:r>
          </a:p>
          <a:p>
            <a:pPr algn="ctr">
              <a:lnSpc>
                <a:spcPct val="80000"/>
              </a:lnSpc>
              <a:buNone/>
            </a:pPr>
            <a:r>
              <a:rPr lang="en-US" altLang="en-US" sz="3400" dirty="0"/>
              <a:t>Chicago, Illinois 60607-7163</a:t>
            </a:r>
          </a:p>
          <a:p>
            <a:pPr algn="ctr">
              <a:lnSpc>
                <a:spcPct val="80000"/>
              </a:lnSpc>
              <a:buNone/>
            </a:pPr>
            <a:endParaRPr lang="en-US" altLang="en-US" sz="3600" dirty="0"/>
          </a:p>
          <a:p>
            <a:pPr algn="ctr">
              <a:lnSpc>
                <a:spcPct val="80000"/>
              </a:lnSpc>
              <a:buNone/>
            </a:pPr>
            <a:r>
              <a:rPr lang="en-US" altLang="en-US" sz="3400" dirty="0"/>
              <a:t>Phone: (312) 996-3126</a:t>
            </a:r>
          </a:p>
          <a:p>
            <a:pPr algn="ctr">
              <a:lnSpc>
                <a:spcPct val="80000"/>
              </a:lnSpc>
              <a:buNone/>
            </a:pPr>
            <a:r>
              <a:rPr lang="en-US" altLang="en-US" sz="3400" dirty="0"/>
              <a:t>E-mail: DENTFinaid@uic.edu </a:t>
            </a:r>
          </a:p>
          <a:p>
            <a:pPr algn="ctr">
              <a:lnSpc>
                <a:spcPct val="80000"/>
              </a:lnSpc>
              <a:buNone/>
            </a:pPr>
            <a:r>
              <a:rPr lang="en-US" altLang="en-US" sz="3400" dirty="0"/>
              <a:t> Web Site: </a:t>
            </a:r>
            <a:r>
              <a:rPr lang="en-US" altLang="en-US" sz="3400" dirty="0">
                <a:hlinkClick r:id="rId3"/>
              </a:rPr>
              <a:t>https://financialaid.uic.edu/</a:t>
            </a:r>
            <a:endParaRPr lang="en-US" altLang="en-US" sz="3400" dirty="0"/>
          </a:p>
          <a:p>
            <a:pPr algn="ctr">
              <a:lnSpc>
                <a:spcPct val="80000"/>
              </a:lnSpc>
              <a:buNone/>
            </a:pPr>
            <a:r>
              <a:rPr lang="en-US" altLang="en-US" sz="3400" dirty="0"/>
              <a:t>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FF36E9-838A-AEA9-5F60-781D9BBEAE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61740" y="6143227"/>
            <a:ext cx="5143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42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>
            <a:cxnSpLocks/>
          </p:cNvCxnSpPr>
          <p:nvPr/>
        </p:nvCxnSpPr>
        <p:spPr>
          <a:xfrm>
            <a:off x="1411558" y="6500813"/>
            <a:ext cx="8219492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166" y="190599"/>
            <a:ext cx="103260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3600" dirty="0"/>
              <a:t>Steps to choosing an effective repayment strategy</a:t>
            </a:r>
            <a:endParaRPr lang="en-US" altLang="en-US" sz="3600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791737" y="983050"/>
            <a:ext cx="10002643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6674D363-B953-27B5-D886-E8D16E76AC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9609" y="6101538"/>
            <a:ext cx="514350" cy="523875"/>
          </a:xfrm>
          <a:prstGeom prst="rect">
            <a:avLst/>
          </a:prstGeom>
        </p:spPr>
      </p:pic>
      <p:graphicFrame>
        <p:nvGraphicFramePr>
          <p:cNvPr id="5130" name="TextBox 7">
            <a:extLst>
              <a:ext uri="{FF2B5EF4-FFF2-40B4-BE49-F238E27FC236}">
                <a16:creationId xmlns:a16="http://schemas.microsoft.com/office/drawing/2014/main" id="{D756B970-CB62-8B88-5A8B-7BBB7281E211}"/>
              </a:ext>
            </a:extLst>
          </p:cNvPr>
          <p:cNvGraphicFramePr/>
          <p:nvPr/>
        </p:nvGraphicFramePr>
        <p:xfrm>
          <a:off x="1411558" y="1667109"/>
          <a:ext cx="8763000" cy="3243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75282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/>
          <p:nvPr/>
        </p:nvCxnSpPr>
        <p:spPr>
          <a:xfrm>
            <a:off x="1524000" y="6500813"/>
            <a:ext cx="7581900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2156" y="225425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  <a:t>Loan Grace Periods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923731" y="871538"/>
            <a:ext cx="8182169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7">
            <a:extLst>
              <a:ext uri="{FF2B5EF4-FFF2-40B4-BE49-F238E27FC236}">
                <a16:creationId xmlns:a16="http://schemas.microsoft.com/office/drawing/2014/main" id="{E4AEBE46-6376-41AD-948C-0DA463AF9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300" y="1037197"/>
            <a:ext cx="8763000" cy="623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>
              <a:defRPr/>
            </a:pPr>
            <a:r>
              <a:rPr lang="en-US" sz="2800" dirty="0"/>
              <a:t>Direct Unsubsidized and Graduate PLUS Loans have 6-month window period before repayment starts</a:t>
            </a:r>
          </a:p>
          <a:p>
            <a:pPr marL="914400" lvl="1" indent="-514350">
              <a:defRPr/>
            </a:pPr>
            <a:r>
              <a:rPr lang="en-US" dirty="0"/>
              <a:t>Called a grace period on direct unsub loans</a:t>
            </a:r>
          </a:p>
          <a:p>
            <a:pPr marL="914400" lvl="1" indent="-514350">
              <a:defRPr/>
            </a:pPr>
            <a:r>
              <a:rPr lang="en-US" dirty="0"/>
              <a:t>Called a 6-month post-enrollment deferment on direct PLUS</a:t>
            </a:r>
          </a:p>
          <a:p>
            <a:pPr marL="514350" indent="-514350">
              <a:defRPr/>
            </a:pPr>
            <a:r>
              <a:rPr lang="en-US" sz="2800" dirty="0"/>
              <a:t>Perkins loans have 9-month grace period</a:t>
            </a:r>
          </a:p>
          <a:p>
            <a:pPr marL="514350" indent="-514350">
              <a:defRPr/>
            </a:pPr>
            <a:r>
              <a:rPr lang="en-US" sz="2800" dirty="0"/>
              <a:t>HPSL and LDS have 12-month grace period</a:t>
            </a:r>
          </a:p>
          <a:p>
            <a:pPr marL="514350" indent="-514350">
              <a:defRPr/>
            </a:pPr>
            <a:r>
              <a:rPr lang="en-US" sz="2800" dirty="0"/>
              <a:t>Private Loans- see disclosure statement from lender for terms and conditions.</a:t>
            </a:r>
          </a:p>
          <a:p>
            <a:pPr>
              <a:buNone/>
              <a:defRPr/>
            </a:pPr>
            <a:r>
              <a:rPr lang="en-US" sz="1000" dirty="0"/>
              <a:t>	</a:t>
            </a:r>
            <a:r>
              <a:rPr lang="en-US" sz="1500" dirty="0"/>
              <a:t>* Not eligible for repayment with income-driven plans and not eligible for PSLF</a:t>
            </a:r>
          </a:p>
          <a:p>
            <a:pPr marL="514350" indent="-514350">
              <a:defRPr/>
            </a:pPr>
            <a:endParaRPr lang="en-US" sz="15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i="1" dirty="0"/>
              <a:t>If you are planning on using a deferment, you must wait until after your grace period is exhausted</a:t>
            </a:r>
            <a:r>
              <a:rPr lang="en-US" altLang="en-US" sz="2000" dirty="0"/>
              <a:t>.</a:t>
            </a:r>
          </a:p>
          <a:p>
            <a:pPr>
              <a:buNone/>
              <a:defRPr/>
            </a:pPr>
            <a:endParaRPr lang="en-US" altLang="en-US" sz="3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B97442-4E09-9BB1-0F60-74DA55F822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5950" y="6132402"/>
            <a:ext cx="5143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329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/>
          <p:nvPr/>
        </p:nvCxnSpPr>
        <p:spPr>
          <a:xfrm>
            <a:off x="1524000" y="6500813"/>
            <a:ext cx="7581900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6482"/>
            <a:ext cx="7924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/>
              <a:t>Loan Servicers</a:t>
            </a:r>
            <a:endParaRPr lang="en-US" altLang="en-US" sz="3600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1259633" y="871538"/>
            <a:ext cx="7846267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7">
            <a:extLst>
              <a:ext uri="{FF2B5EF4-FFF2-40B4-BE49-F238E27FC236}">
                <a16:creationId xmlns:a16="http://schemas.microsoft.com/office/drawing/2014/main" id="{E4AEBE46-6376-41AD-948C-0DA463AF9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853" y="1177349"/>
            <a:ext cx="9512223" cy="4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  <a:defRPr/>
            </a:pPr>
            <a:r>
              <a:rPr lang="en-US" sz="2400" b="1" dirty="0">
                <a:solidFill>
                  <a:schemeClr val="accent1"/>
                </a:solidFill>
              </a:rPr>
              <a:t>Federal Loans - Direct unsubsidized and Graduate PLUS</a:t>
            </a:r>
          </a:p>
          <a:p>
            <a:pPr marL="1200150" lvl="1" indent="-457200">
              <a:buFont typeface="Calibri" panose="020F0502020204030204" pitchFamily="34" charset="0"/>
              <a:buChar char="−"/>
              <a:defRPr/>
            </a:pPr>
            <a:r>
              <a:rPr lang="en-US" sz="2400" dirty="0"/>
              <a:t>Visit </a:t>
            </a:r>
            <a:r>
              <a:rPr lang="en-US" sz="2400" dirty="0">
                <a:hlinkClick r:id="rId3"/>
              </a:rPr>
              <a:t>www.studentaid.gov</a:t>
            </a:r>
            <a:r>
              <a:rPr lang="en-US" sz="2400" dirty="0"/>
              <a:t> to view your servicer and details on your federal student loans. </a:t>
            </a:r>
          </a:p>
          <a:p>
            <a:pPr marL="1200150" lvl="1" indent="-457200">
              <a:buFont typeface="Calibri" panose="020F0502020204030204" pitchFamily="34" charset="0"/>
              <a:buChar char="−"/>
              <a:defRPr/>
            </a:pPr>
            <a:r>
              <a:rPr lang="en-US" sz="2400" dirty="0"/>
              <a:t>Government is lender, repayment handled by third-party servicer</a:t>
            </a:r>
          </a:p>
          <a:p>
            <a:pPr marL="1200150" lvl="1" indent="-457200">
              <a:buFont typeface="Calibri" panose="020F0502020204030204" pitchFamily="34" charset="0"/>
              <a:buChar char="−"/>
              <a:defRPr/>
            </a:pPr>
            <a:r>
              <a:rPr lang="en-US" sz="2400" dirty="0"/>
              <a:t>Your federally owned loans should all be serviced by one loan servicer</a:t>
            </a:r>
          </a:p>
          <a:p>
            <a:pPr marL="1200150" lvl="1" indent="-457200">
              <a:buFont typeface="Calibri" panose="020F0502020204030204" pitchFamily="34" charset="0"/>
              <a:buChar char="−"/>
              <a:defRPr/>
            </a:pPr>
            <a:r>
              <a:rPr lang="en-US" sz="2400" dirty="0"/>
              <a:t>Eligible for repayment with income-driven plans and eligible for PSLF</a:t>
            </a:r>
          </a:p>
          <a:p>
            <a:pPr marL="1200150" lvl="1" indent="-457200">
              <a:buFont typeface="Calibri" panose="020F0502020204030204" pitchFamily="34" charset="0"/>
              <a:buChar char="−"/>
              <a:defRPr/>
            </a:pPr>
            <a:r>
              <a:rPr lang="en-US" sz="2400" dirty="0"/>
              <a:t>See credit report or financial aid office for loans not listed</a:t>
            </a:r>
          </a:p>
          <a:p>
            <a:pPr marL="1200150" lvl="1" indent="-457200">
              <a:buFont typeface="Calibri" panose="020F0502020204030204" pitchFamily="34" charset="0"/>
              <a:buChar char="−"/>
              <a:defRPr/>
            </a:pPr>
            <a:r>
              <a:rPr lang="en-US" sz="2400" dirty="0"/>
              <a:t>Important to keep contact information current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AC2746-FBF5-44DF-B360-D7CC00C16F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43079" y="6159872"/>
            <a:ext cx="5143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27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/>
          <p:nvPr/>
        </p:nvCxnSpPr>
        <p:spPr>
          <a:xfrm>
            <a:off x="1524000" y="6500813"/>
            <a:ext cx="7581900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0741" y="152401"/>
            <a:ext cx="80790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>
                <a:latin typeface="+mn-lt"/>
              </a:rPr>
              <a:t>Loan Servicers</a:t>
            </a:r>
            <a:r>
              <a:rPr lang="en-US" altLang="en-US" sz="3600" dirty="0">
                <a:solidFill>
                  <a:schemeClr val="bg1"/>
                </a:solidFill>
                <a:latin typeface="+mn-lt"/>
              </a:rPr>
              <a:t> Responsibilities </a:t>
            </a:r>
            <a:endParaRPr lang="en-US" altLang="en-US" sz="36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/>
          <p:nvPr/>
        </p:nvCxnSpPr>
        <p:spPr>
          <a:xfrm>
            <a:off x="1524000" y="798732"/>
            <a:ext cx="7581900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7">
            <a:extLst>
              <a:ext uri="{FF2B5EF4-FFF2-40B4-BE49-F238E27FC236}">
                <a16:creationId xmlns:a16="http://schemas.microsoft.com/office/drawing/2014/main" id="{E4AEBE46-6376-41AD-948C-0DA463AF9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273" y="944345"/>
            <a:ext cx="8894027" cy="485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2400" b="1" dirty="0">
                <a:solidFill>
                  <a:schemeClr val="accent1"/>
                </a:solidFill>
              </a:rPr>
              <a:t>Campus-based Loans*</a:t>
            </a:r>
          </a:p>
          <a:p>
            <a:pPr marL="400050" lvl="1" indent="0">
              <a:buNone/>
            </a:pPr>
            <a:r>
              <a:rPr lang="en-US" sz="2400" dirty="0"/>
              <a:t>Perkins, Health Professions Student Loans (HPSL),and Loans for Disadvantaged Students (LDS)</a:t>
            </a:r>
          </a:p>
          <a:p>
            <a:pPr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 School is lender, different loan servicer than federal direct loans</a:t>
            </a:r>
          </a:p>
          <a:p>
            <a:pPr marL="857250" lvl="1" indent="-457200"/>
            <a:r>
              <a:rPr lang="en-US" sz="2400" dirty="0"/>
              <a:t>See disclosure statement from loan office for terms and conditions</a:t>
            </a:r>
          </a:p>
          <a:p>
            <a:pPr>
              <a:buNone/>
            </a:pPr>
            <a:r>
              <a:rPr lang="en-US" sz="2400" b="1" dirty="0">
                <a:solidFill>
                  <a:schemeClr val="accent1"/>
                </a:solidFill>
              </a:rPr>
              <a:t>Private Loans*</a:t>
            </a:r>
          </a:p>
          <a:p>
            <a:pPr marL="914400" lvl="1" indent="-514350"/>
            <a:r>
              <a:rPr lang="en-US" sz="2400" dirty="0"/>
              <a:t>Private lenders and credit-based loans, </a:t>
            </a:r>
            <a:r>
              <a:rPr lang="en-US" sz="2400" b="1" dirty="0"/>
              <a:t>not</a:t>
            </a:r>
            <a:r>
              <a:rPr lang="en-US" sz="2400" dirty="0"/>
              <a:t> listed at </a:t>
            </a:r>
            <a:r>
              <a:rPr lang="en-US" sz="2400" dirty="0">
                <a:hlinkClick r:id="rId3"/>
              </a:rPr>
              <a:t>StudentAid.gov</a:t>
            </a:r>
            <a:r>
              <a:rPr lang="en-US" sz="2400" dirty="0"/>
              <a:t> </a:t>
            </a:r>
          </a:p>
          <a:p>
            <a:pPr marL="914400" lvl="1" indent="-514350"/>
            <a:r>
              <a:rPr lang="en-US" sz="2400" dirty="0"/>
              <a:t>See disclosure statement from lender for terms and conditions</a:t>
            </a:r>
          </a:p>
          <a:p>
            <a:pPr marL="914400" lvl="1" indent="-514350"/>
            <a:endParaRPr lang="en-US" sz="1600" dirty="0"/>
          </a:p>
          <a:p>
            <a:pPr marL="400050" lvl="1" indent="0">
              <a:buNone/>
            </a:pPr>
            <a:r>
              <a:rPr lang="en-US" sz="1800" b="1" i="1" dirty="0"/>
              <a:t>*Not eligible for repayment with income-driven plan and not eligible for PSLF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9E524F-98B7-4969-D46E-45E8748185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5950" y="6181724"/>
            <a:ext cx="5143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281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/>
          <p:nvPr/>
        </p:nvCxnSpPr>
        <p:spPr>
          <a:xfrm>
            <a:off x="1524000" y="6500813"/>
            <a:ext cx="7581900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5925" y="152400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Interest rates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/>
          <p:nvPr/>
        </p:nvCxnSpPr>
        <p:spPr>
          <a:xfrm>
            <a:off x="1524000" y="798513"/>
            <a:ext cx="7581900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7">
            <a:extLst>
              <a:ext uri="{FF2B5EF4-FFF2-40B4-BE49-F238E27FC236}">
                <a16:creationId xmlns:a16="http://schemas.microsoft.com/office/drawing/2014/main" id="{E4AEBE46-6376-41AD-948C-0DA463AF9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408" y="1180261"/>
            <a:ext cx="985312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/>
            <a:r>
              <a:rPr lang="en-US" sz="2800" dirty="0"/>
              <a:t>Fixed rates on direct unsubsidized and direct PLUS (Grad PLUS)</a:t>
            </a:r>
          </a:p>
          <a:p>
            <a:pPr marL="1027113" lvl="1" indent="-452438"/>
            <a:r>
              <a:rPr lang="en-US" dirty="0"/>
              <a:t>Borrowers have different rates each year on new loans*</a:t>
            </a:r>
          </a:p>
          <a:p>
            <a:pPr marL="1027113" lvl="1" indent="-452438"/>
            <a:r>
              <a:rPr lang="en-US" dirty="0">
                <a:solidFill>
                  <a:srgbClr val="FF0000"/>
                </a:solidFill>
              </a:rPr>
              <a:t>Direct PLUS always 1% higher than direct unsubsidized</a:t>
            </a:r>
          </a:p>
          <a:p>
            <a:pPr marL="457200" indent="-457200"/>
            <a:r>
              <a:rPr lang="en-US" sz="2800" dirty="0"/>
              <a:t>5% fixed on Perkins, HPSL and LDS</a:t>
            </a:r>
          </a:p>
          <a:p>
            <a:pPr marL="457200" indent="-457200"/>
            <a:r>
              <a:rPr lang="en-US" sz="2800" dirty="0"/>
              <a:t>Rates vary on private loans</a:t>
            </a:r>
          </a:p>
          <a:p>
            <a:pPr marL="1027113" lvl="1" indent="-452438"/>
            <a:r>
              <a:rPr lang="en-US" dirty="0"/>
              <a:t>See disclosure statement for interest rate</a:t>
            </a:r>
          </a:p>
          <a:p>
            <a:pPr marL="574675" lvl="1" indent="0">
              <a:buNone/>
            </a:pPr>
            <a:endParaRPr lang="en-US" sz="2000" dirty="0"/>
          </a:p>
          <a:p>
            <a:pPr marL="574675" lvl="1" indent="0">
              <a:buNone/>
            </a:pPr>
            <a:r>
              <a:rPr lang="en-US" sz="2000" dirty="0"/>
              <a:t>* Rates change on new loans disbursed on or after July 1</a:t>
            </a:r>
            <a:r>
              <a:rPr lang="en-US" sz="2000" baseline="30000" dirty="0"/>
              <a:t>st</a:t>
            </a:r>
            <a:r>
              <a:rPr lang="en-US" sz="2000" dirty="0"/>
              <a:t> each year, then fixed for life of loan</a:t>
            </a:r>
          </a:p>
          <a:p>
            <a:pPr marL="1027113" lvl="1" indent="-452438"/>
            <a:endParaRPr lang="en-US" sz="2000" dirty="0"/>
          </a:p>
          <a:p>
            <a:pPr marL="574675" lvl="1" indent="0">
              <a:buNone/>
            </a:pP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B3E0F0-D9B6-45DA-CDF1-2660B4D08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1158" y="6238875"/>
            <a:ext cx="5143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376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D119D2-1F9C-4E04-B09B-C16F83DFC3AC}"/>
              </a:ext>
            </a:extLst>
          </p:cNvPr>
          <p:cNvCxnSpPr>
            <a:cxnSpLocks/>
          </p:cNvCxnSpPr>
          <p:nvPr/>
        </p:nvCxnSpPr>
        <p:spPr>
          <a:xfrm>
            <a:off x="940329" y="6500813"/>
            <a:ext cx="8165571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12">
            <a:extLst>
              <a:ext uri="{FF2B5EF4-FFF2-40B4-BE49-F238E27FC236}">
                <a16:creationId xmlns:a16="http://schemas.microsoft.com/office/drawing/2014/main" id="{B1A4E0BB-6525-4681-9176-82E429A1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0388" y="178681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Changes to Interest Capitalization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6975AE-E93D-4195-BA7A-00DD42AAB173}"/>
              </a:ext>
            </a:extLst>
          </p:cNvPr>
          <p:cNvCxnSpPr>
            <a:cxnSpLocks/>
          </p:cNvCxnSpPr>
          <p:nvPr/>
        </p:nvCxnSpPr>
        <p:spPr>
          <a:xfrm>
            <a:off x="1054359" y="871538"/>
            <a:ext cx="8238931" cy="0"/>
          </a:xfrm>
          <a:prstGeom prst="line">
            <a:avLst/>
          </a:prstGeom>
          <a:ln w="38100" cap="sq" cmpd="sng">
            <a:solidFill>
              <a:srgbClr val="FF0000"/>
            </a:solidFill>
            <a:miter lim="800000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7">
            <a:extLst>
              <a:ext uri="{FF2B5EF4-FFF2-40B4-BE49-F238E27FC236}">
                <a16:creationId xmlns:a16="http://schemas.microsoft.com/office/drawing/2014/main" id="{E4AEBE46-6376-41AD-948C-0DA463AF9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329" y="1153055"/>
            <a:ext cx="9415992" cy="579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14350" indent="-514350"/>
            <a:r>
              <a:rPr lang="en-US" sz="2800" dirty="0"/>
              <a:t>Capitalization is when any accrued and unpaid interest is added back to principal of loan, increasing the balance on which additional interest can be charged</a:t>
            </a:r>
          </a:p>
          <a:p>
            <a:pPr marL="514350" indent="-514350"/>
            <a:r>
              <a:rPr lang="en-US" sz="2800" dirty="0"/>
              <a:t>Effective July 1, 2023, interest will no longer capitalize when</a:t>
            </a:r>
          </a:p>
          <a:p>
            <a:pPr marL="914400" lvl="1" indent="-514350"/>
            <a:r>
              <a:rPr lang="en-US" dirty="0"/>
              <a:t>Enter repayment</a:t>
            </a:r>
          </a:p>
          <a:p>
            <a:pPr marL="914400" lvl="1" indent="-514350"/>
            <a:r>
              <a:rPr lang="en-US" dirty="0"/>
              <a:t>Change income-driven repayment plans</a:t>
            </a:r>
          </a:p>
          <a:p>
            <a:pPr marL="914400" lvl="1" indent="-514350"/>
            <a:r>
              <a:rPr lang="en-US" dirty="0"/>
              <a:t>You come out of forbearance (if forbearance used)</a:t>
            </a:r>
          </a:p>
          <a:p>
            <a:pPr marL="914400" lvl="1" indent="-514350"/>
            <a:r>
              <a:rPr lang="en-US" dirty="0"/>
              <a:t>No longer demonstrate Partial Financial Hardship* with PAYE.**</a:t>
            </a:r>
          </a:p>
          <a:p>
            <a:pPr marL="400050" lvl="1" indent="0">
              <a:buNone/>
            </a:pPr>
            <a:endParaRPr lang="en-US" sz="1500" dirty="0"/>
          </a:p>
          <a:p>
            <a:pPr marL="400050" lvl="1" indent="0">
              <a:buNone/>
            </a:pPr>
            <a:r>
              <a:rPr lang="en-US" sz="1500" dirty="0">
                <a:latin typeface="Avenir Light"/>
              </a:rPr>
              <a:t>*When 10% of discretionary income is higher than payments under original standard level 10-year plan                                                                      **Pay As You Earn (one of the income-driven repayment plans)</a:t>
            </a:r>
            <a:endParaRPr lang="en-US" sz="1500" dirty="0"/>
          </a:p>
          <a:p>
            <a:pPr marL="400050" lvl="1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FB759B-C0E0-84FC-A59A-D8075B926D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0725" y="6153149"/>
            <a:ext cx="5143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368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25769</TotalTime>
  <Words>2366</Words>
  <Application>Microsoft Office PowerPoint</Application>
  <PresentationFormat>Widescreen</PresentationFormat>
  <Paragraphs>263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Aptos</vt:lpstr>
      <vt:lpstr>Arial</vt:lpstr>
      <vt:lpstr>AvantGarde Bk BT</vt:lpstr>
      <vt:lpstr>Avenir Light</vt:lpstr>
      <vt:lpstr>Calibri</vt:lpstr>
      <vt:lpstr>Calibri Light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Kao, Hua Huey</dc:creator>
  <cp:lastModifiedBy>Young, Porsche</cp:lastModifiedBy>
  <cp:revision>84</cp:revision>
  <dcterms:created xsi:type="dcterms:W3CDTF">2022-04-18T19:06:01Z</dcterms:created>
  <dcterms:modified xsi:type="dcterms:W3CDTF">2024-04-30T14:47:59Z</dcterms:modified>
</cp:coreProperties>
</file>