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diagrams/data4.xml" ContentType="application/vnd.openxmlformats-officedocument.drawingml.diagramData+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diagrams/data5.xml" ContentType="application/vnd.openxmlformats-officedocument.drawingml.diagramData+xml"/>
  <Override PartName="/ppt/notesSlides/notesSlide3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Default Extension="svg" ContentType="image/svg+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9" r:id="rId3"/>
    <p:sldId id="263" r:id="rId4"/>
    <p:sldId id="261" r:id="rId5"/>
    <p:sldId id="262" r:id="rId6"/>
    <p:sldId id="307" r:id="rId7"/>
    <p:sldId id="270" r:id="rId8"/>
    <p:sldId id="260" r:id="rId9"/>
    <p:sldId id="267" r:id="rId10"/>
    <p:sldId id="302" r:id="rId11"/>
    <p:sldId id="303" r:id="rId12"/>
    <p:sldId id="276" r:id="rId13"/>
    <p:sldId id="277" r:id="rId14"/>
    <p:sldId id="266" r:id="rId15"/>
    <p:sldId id="265" r:id="rId16"/>
    <p:sldId id="274" r:id="rId17"/>
    <p:sldId id="278" r:id="rId18"/>
    <p:sldId id="304" r:id="rId19"/>
    <p:sldId id="308" r:id="rId20"/>
    <p:sldId id="301" r:id="rId21"/>
    <p:sldId id="280" r:id="rId22"/>
    <p:sldId id="281" r:id="rId23"/>
    <p:sldId id="282" r:id="rId24"/>
    <p:sldId id="289" r:id="rId25"/>
    <p:sldId id="306" r:id="rId26"/>
    <p:sldId id="287" r:id="rId27"/>
    <p:sldId id="279" r:id="rId28"/>
    <p:sldId id="294" r:id="rId29"/>
    <p:sldId id="293" r:id="rId30"/>
    <p:sldId id="299" r:id="rId31"/>
    <p:sldId id="305" r:id="rId32"/>
    <p:sldId id="30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1.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1FD1D2-B738-44F3-9FB0-9577D9B62E0B}"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8469B35A-07A5-4E6C-B5F5-115F282FBB5E}">
      <dgm:prSet/>
      <dgm:spPr/>
      <dgm:t>
        <a:bodyPr/>
        <a:lstStyle/>
        <a:p>
          <a:pPr>
            <a:lnSpc>
              <a:spcPct val="100000"/>
            </a:lnSpc>
          </a:pPr>
          <a:r>
            <a:rPr lang="en-US"/>
            <a:t>Know what you borrowed, who services your loans and when they come due</a:t>
          </a:r>
        </a:p>
      </dgm:t>
    </dgm:pt>
    <dgm:pt modelId="{9D62AC99-E93C-42C9-B0C3-B8AF7AC8FE8C}" type="parTrans" cxnId="{F0D04B27-A9C6-418D-A285-50E930B20A12}">
      <dgm:prSet/>
      <dgm:spPr/>
      <dgm:t>
        <a:bodyPr/>
        <a:lstStyle/>
        <a:p>
          <a:endParaRPr lang="en-US"/>
        </a:p>
      </dgm:t>
    </dgm:pt>
    <dgm:pt modelId="{C8A5642B-D8D4-42B7-A8EB-CBC8EB4E22B7}" type="sibTrans" cxnId="{F0D04B27-A9C6-418D-A285-50E930B20A12}">
      <dgm:prSet/>
      <dgm:spPr/>
      <dgm:t>
        <a:bodyPr/>
        <a:lstStyle/>
        <a:p>
          <a:endParaRPr lang="en-US"/>
        </a:p>
      </dgm:t>
    </dgm:pt>
    <dgm:pt modelId="{0D874253-4F2D-4988-ABB2-D4212876D159}">
      <dgm:prSet/>
      <dgm:spPr/>
      <dgm:t>
        <a:bodyPr/>
        <a:lstStyle/>
        <a:p>
          <a:pPr>
            <a:lnSpc>
              <a:spcPct val="100000"/>
            </a:lnSpc>
          </a:pPr>
          <a:r>
            <a:rPr lang="en-US"/>
            <a:t>Identify and constantly review your repayment objectives</a:t>
          </a:r>
        </a:p>
      </dgm:t>
    </dgm:pt>
    <dgm:pt modelId="{89F7843D-CA01-4C5A-B1BD-DF380B1DB511}" type="parTrans" cxnId="{83F7076F-A622-4FF8-9908-66FC160BD314}">
      <dgm:prSet/>
      <dgm:spPr/>
      <dgm:t>
        <a:bodyPr/>
        <a:lstStyle/>
        <a:p>
          <a:endParaRPr lang="en-US"/>
        </a:p>
      </dgm:t>
    </dgm:pt>
    <dgm:pt modelId="{91267D00-A737-482E-B3AB-C0F304C328DC}" type="sibTrans" cxnId="{83F7076F-A622-4FF8-9908-66FC160BD314}">
      <dgm:prSet/>
      <dgm:spPr/>
      <dgm:t>
        <a:bodyPr/>
        <a:lstStyle/>
        <a:p>
          <a:endParaRPr lang="en-US"/>
        </a:p>
      </dgm:t>
    </dgm:pt>
    <dgm:pt modelId="{451AC089-C528-4F8C-9E9F-97BD996E88A7}">
      <dgm:prSet/>
      <dgm:spPr/>
      <dgm:t>
        <a:bodyPr/>
        <a:lstStyle/>
        <a:p>
          <a:pPr>
            <a:lnSpc>
              <a:spcPct val="100000"/>
            </a:lnSpc>
          </a:pPr>
          <a:r>
            <a:rPr lang="en-US"/>
            <a:t>Choose a repayment plan to help meet your repayment objectives</a:t>
          </a:r>
        </a:p>
      </dgm:t>
    </dgm:pt>
    <dgm:pt modelId="{25E5DD8C-8B7F-41F6-812A-D05F5BA10F35}" type="parTrans" cxnId="{F1B687EC-0508-4F34-9CF3-8B6041AE98A8}">
      <dgm:prSet/>
      <dgm:spPr/>
      <dgm:t>
        <a:bodyPr/>
        <a:lstStyle/>
        <a:p>
          <a:endParaRPr lang="en-US"/>
        </a:p>
      </dgm:t>
    </dgm:pt>
    <dgm:pt modelId="{40C57F1A-BC78-48EC-BF65-4878A9BBA204}" type="sibTrans" cxnId="{F1B687EC-0508-4F34-9CF3-8B6041AE98A8}">
      <dgm:prSet/>
      <dgm:spPr/>
      <dgm:t>
        <a:bodyPr/>
        <a:lstStyle/>
        <a:p>
          <a:endParaRPr lang="en-US"/>
        </a:p>
      </dgm:t>
    </dgm:pt>
    <dgm:pt modelId="{96980027-1485-4825-B8BD-30A794F35CEA}" type="pres">
      <dgm:prSet presAssocID="{C01FD1D2-B738-44F3-9FB0-9577D9B62E0B}" presName="root" presStyleCnt="0">
        <dgm:presLayoutVars>
          <dgm:dir/>
          <dgm:resizeHandles val="exact"/>
        </dgm:presLayoutVars>
      </dgm:prSet>
      <dgm:spPr/>
      <dgm:t>
        <a:bodyPr/>
        <a:lstStyle/>
        <a:p>
          <a:endParaRPr lang="en-US"/>
        </a:p>
      </dgm:t>
    </dgm:pt>
    <dgm:pt modelId="{336F2DC9-CC41-45A5-99F5-BDE5406DD610}" type="pres">
      <dgm:prSet presAssocID="{8469B35A-07A5-4E6C-B5F5-115F282FBB5E}" presName="compNode" presStyleCnt="0"/>
      <dgm:spPr/>
    </dgm:pt>
    <dgm:pt modelId="{675D21FA-89F1-4D00-8C74-586CDDECE887}" type="pres">
      <dgm:prSet presAssocID="{8469B35A-07A5-4E6C-B5F5-115F282FBB5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xmlns="" id="0" name="" descr="Money"/>
        </a:ext>
      </dgm:extLst>
    </dgm:pt>
    <dgm:pt modelId="{B45D2012-BC3A-49DD-BE02-2B67D9E4F36B}" type="pres">
      <dgm:prSet presAssocID="{8469B35A-07A5-4E6C-B5F5-115F282FBB5E}" presName="spaceRect" presStyleCnt="0"/>
      <dgm:spPr/>
    </dgm:pt>
    <dgm:pt modelId="{96E40749-8E5B-4777-8064-C13EFDF6E6E0}" type="pres">
      <dgm:prSet presAssocID="{8469B35A-07A5-4E6C-B5F5-115F282FBB5E}" presName="textRect" presStyleLbl="revTx" presStyleIdx="0" presStyleCnt="3">
        <dgm:presLayoutVars>
          <dgm:chMax val="1"/>
          <dgm:chPref val="1"/>
        </dgm:presLayoutVars>
      </dgm:prSet>
      <dgm:spPr/>
      <dgm:t>
        <a:bodyPr/>
        <a:lstStyle/>
        <a:p>
          <a:endParaRPr lang="en-US"/>
        </a:p>
      </dgm:t>
    </dgm:pt>
    <dgm:pt modelId="{569A5714-28D3-4571-B669-164761B7B45B}" type="pres">
      <dgm:prSet presAssocID="{C8A5642B-D8D4-42B7-A8EB-CBC8EB4E22B7}" presName="sibTrans" presStyleCnt="0"/>
      <dgm:spPr/>
    </dgm:pt>
    <dgm:pt modelId="{C38EA98E-30A4-4449-AB43-77E106236735}" type="pres">
      <dgm:prSet presAssocID="{0D874253-4F2D-4988-ABB2-D4212876D159}" presName="compNode" presStyleCnt="0"/>
      <dgm:spPr/>
    </dgm:pt>
    <dgm:pt modelId="{59382DC6-86BA-47EA-99B0-0959B9735C4C}" type="pres">
      <dgm:prSet presAssocID="{0D874253-4F2D-4988-ABB2-D4212876D15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xmlns="" id="0" name="" descr="Upward trend"/>
        </a:ext>
      </dgm:extLst>
    </dgm:pt>
    <dgm:pt modelId="{185323DC-FE95-4FBE-8D67-294BBB109AC4}" type="pres">
      <dgm:prSet presAssocID="{0D874253-4F2D-4988-ABB2-D4212876D159}" presName="spaceRect" presStyleCnt="0"/>
      <dgm:spPr/>
    </dgm:pt>
    <dgm:pt modelId="{B2A746E3-1FF0-4BB4-B157-B9FD3A820631}" type="pres">
      <dgm:prSet presAssocID="{0D874253-4F2D-4988-ABB2-D4212876D159}" presName="textRect" presStyleLbl="revTx" presStyleIdx="1" presStyleCnt="3">
        <dgm:presLayoutVars>
          <dgm:chMax val="1"/>
          <dgm:chPref val="1"/>
        </dgm:presLayoutVars>
      </dgm:prSet>
      <dgm:spPr/>
      <dgm:t>
        <a:bodyPr/>
        <a:lstStyle/>
        <a:p>
          <a:endParaRPr lang="en-US"/>
        </a:p>
      </dgm:t>
    </dgm:pt>
    <dgm:pt modelId="{1E9AF252-5831-4018-A352-B05D825CFCC8}" type="pres">
      <dgm:prSet presAssocID="{91267D00-A737-482E-B3AB-C0F304C328DC}" presName="sibTrans" presStyleCnt="0"/>
      <dgm:spPr/>
    </dgm:pt>
    <dgm:pt modelId="{1EE4B7DF-F66D-45A0-8231-63AB516851E9}" type="pres">
      <dgm:prSet presAssocID="{451AC089-C528-4F8C-9E9F-97BD996E88A7}" presName="compNode" presStyleCnt="0"/>
      <dgm:spPr/>
    </dgm:pt>
    <dgm:pt modelId="{F1CC4086-BD8C-40D5-A541-7FAA6C2A4D2D}" type="pres">
      <dgm:prSet presAssocID="{451AC089-C528-4F8C-9E9F-97BD996E88A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dgm:spPr>
      <dgm:extLst>
        <a:ext uri="{E40237B7-FDA0-4F09-8148-C483321AD2D9}">
          <dgm14:cNvPr xmlns:dgm14="http://schemas.microsoft.com/office/drawing/2010/diagram" xmlns="" id="0" name="" descr="Checkmark"/>
        </a:ext>
      </dgm:extLst>
    </dgm:pt>
    <dgm:pt modelId="{A771B0A1-810A-4499-A2CD-0C9A6E74F1F6}" type="pres">
      <dgm:prSet presAssocID="{451AC089-C528-4F8C-9E9F-97BD996E88A7}" presName="spaceRect" presStyleCnt="0"/>
      <dgm:spPr/>
    </dgm:pt>
    <dgm:pt modelId="{5BABE910-5377-4760-851E-0BE4A7F68690}" type="pres">
      <dgm:prSet presAssocID="{451AC089-C528-4F8C-9E9F-97BD996E88A7}" presName="textRect" presStyleLbl="revTx" presStyleIdx="2" presStyleCnt="3">
        <dgm:presLayoutVars>
          <dgm:chMax val="1"/>
          <dgm:chPref val="1"/>
        </dgm:presLayoutVars>
      </dgm:prSet>
      <dgm:spPr/>
      <dgm:t>
        <a:bodyPr/>
        <a:lstStyle/>
        <a:p>
          <a:endParaRPr lang="en-US"/>
        </a:p>
      </dgm:t>
    </dgm:pt>
  </dgm:ptLst>
  <dgm:cxnLst>
    <dgm:cxn modelId="{F1B687EC-0508-4F34-9CF3-8B6041AE98A8}" srcId="{C01FD1D2-B738-44F3-9FB0-9577D9B62E0B}" destId="{451AC089-C528-4F8C-9E9F-97BD996E88A7}" srcOrd="2" destOrd="0" parTransId="{25E5DD8C-8B7F-41F6-812A-D05F5BA10F35}" sibTransId="{40C57F1A-BC78-48EC-BF65-4878A9BBA204}"/>
    <dgm:cxn modelId="{83F7076F-A622-4FF8-9908-66FC160BD314}" srcId="{C01FD1D2-B738-44F3-9FB0-9577D9B62E0B}" destId="{0D874253-4F2D-4988-ABB2-D4212876D159}" srcOrd="1" destOrd="0" parTransId="{89F7843D-CA01-4C5A-B1BD-DF380B1DB511}" sibTransId="{91267D00-A737-482E-B3AB-C0F304C328DC}"/>
    <dgm:cxn modelId="{7B600961-9E4F-4141-A1D1-B9367182AE27}" type="presOf" srcId="{C01FD1D2-B738-44F3-9FB0-9577D9B62E0B}" destId="{96980027-1485-4825-B8BD-30A794F35CEA}" srcOrd="0" destOrd="0" presId="urn:microsoft.com/office/officeart/2018/2/layout/IconLabelList"/>
    <dgm:cxn modelId="{F0D04B27-A9C6-418D-A285-50E930B20A12}" srcId="{C01FD1D2-B738-44F3-9FB0-9577D9B62E0B}" destId="{8469B35A-07A5-4E6C-B5F5-115F282FBB5E}" srcOrd="0" destOrd="0" parTransId="{9D62AC99-E93C-42C9-B0C3-B8AF7AC8FE8C}" sibTransId="{C8A5642B-D8D4-42B7-A8EB-CBC8EB4E22B7}"/>
    <dgm:cxn modelId="{30D73986-B528-4250-8A65-805394CF328D}" type="presOf" srcId="{0D874253-4F2D-4988-ABB2-D4212876D159}" destId="{B2A746E3-1FF0-4BB4-B157-B9FD3A820631}" srcOrd="0" destOrd="0" presId="urn:microsoft.com/office/officeart/2018/2/layout/IconLabelList"/>
    <dgm:cxn modelId="{93B761A2-957F-41CE-8D9E-0BCE836EAE6D}" type="presOf" srcId="{451AC089-C528-4F8C-9E9F-97BD996E88A7}" destId="{5BABE910-5377-4760-851E-0BE4A7F68690}" srcOrd="0" destOrd="0" presId="urn:microsoft.com/office/officeart/2018/2/layout/IconLabelList"/>
    <dgm:cxn modelId="{7B8431C4-F823-4C08-83DB-6AB57742772B}" type="presOf" srcId="{8469B35A-07A5-4E6C-B5F5-115F282FBB5E}" destId="{96E40749-8E5B-4777-8064-C13EFDF6E6E0}" srcOrd="0" destOrd="0" presId="urn:microsoft.com/office/officeart/2018/2/layout/IconLabelList"/>
    <dgm:cxn modelId="{86BCBEF7-A36F-46FB-8BFA-DF400D5CAFB3}" type="presParOf" srcId="{96980027-1485-4825-B8BD-30A794F35CEA}" destId="{336F2DC9-CC41-45A5-99F5-BDE5406DD610}" srcOrd="0" destOrd="0" presId="urn:microsoft.com/office/officeart/2018/2/layout/IconLabelList"/>
    <dgm:cxn modelId="{1135B348-94B2-4C42-945A-0092997DF3ED}" type="presParOf" srcId="{336F2DC9-CC41-45A5-99F5-BDE5406DD610}" destId="{675D21FA-89F1-4D00-8C74-586CDDECE887}" srcOrd="0" destOrd="0" presId="urn:microsoft.com/office/officeart/2018/2/layout/IconLabelList"/>
    <dgm:cxn modelId="{899013A8-E5EC-4A01-88F4-F19CC4D07E57}" type="presParOf" srcId="{336F2DC9-CC41-45A5-99F5-BDE5406DD610}" destId="{B45D2012-BC3A-49DD-BE02-2B67D9E4F36B}" srcOrd="1" destOrd="0" presId="urn:microsoft.com/office/officeart/2018/2/layout/IconLabelList"/>
    <dgm:cxn modelId="{87AC5DA3-B84A-4DDC-A758-7C9187D87477}" type="presParOf" srcId="{336F2DC9-CC41-45A5-99F5-BDE5406DD610}" destId="{96E40749-8E5B-4777-8064-C13EFDF6E6E0}" srcOrd="2" destOrd="0" presId="urn:microsoft.com/office/officeart/2018/2/layout/IconLabelList"/>
    <dgm:cxn modelId="{6DEAACA3-7C3C-477D-8093-13827F1679CC}" type="presParOf" srcId="{96980027-1485-4825-B8BD-30A794F35CEA}" destId="{569A5714-28D3-4571-B669-164761B7B45B}" srcOrd="1" destOrd="0" presId="urn:microsoft.com/office/officeart/2018/2/layout/IconLabelList"/>
    <dgm:cxn modelId="{D465722C-B3A1-4043-B59A-08EAA73EB735}" type="presParOf" srcId="{96980027-1485-4825-B8BD-30A794F35CEA}" destId="{C38EA98E-30A4-4449-AB43-77E106236735}" srcOrd="2" destOrd="0" presId="urn:microsoft.com/office/officeart/2018/2/layout/IconLabelList"/>
    <dgm:cxn modelId="{1D5CFA9B-056E-40B5-B57C-230878138CC0}" type="presParOf" srcId="{C38EA98E-30A4-4449-AB43-77E106236735}" destId="{59382DC6-86BA-47EA-99B0-0959B9735C4C}" srcOrd="0" destOrd="0" presId="urn:microsoft.com/office/officeart/2018/2/layout/IconLabelList"/>
    <dgm:cxn modelId="{8BB2377F-7E8E-4625-B9CC-67CD982071D4}" type="presParOf" srcId="{C38EA98E-30A4-4449-AB43-77E106236735}" destId="{185323DC-FE95-4FBE-8D67-294BBB109AC4}" srcOrd="1" destOrd="0" presId="urn:microsoft.com/office/officeart/2018/2/layout/IconLabelList"/>
    <dgm:cxn modelId="{A6EE7B41-1DDC-4378-9CBC-BDFE518CFA7E}" type="presParOf" srcId="{C38EA98E-30A4-4449-AB43-77E106236735}" destId="{B2A746E3-1FF0-4BB4-B157-B9FD3A820631}" srcOrd="2" destOrd="0" presId="urn:microsoft.com/office/officeart/2018/2/layout/IconLabelList"/>
    <dgm:cxn modelId="{4D43E678-777C-441B-91A1-74346A683BF7}" type="presParOf" srcId="{96980027-1485-4825-B8BD-30A794F35CEA}" destId="{1E9AF252-5831-4018-A352-B05D825CFCC8}" srcOrd="3" destOrd="0" presId="urn:microsoft.com/office/officeart/2018/2/layout/IconLabelList"/>
    <dgm:cxn modelId="{B934E354-C0B4-4327-AC4A-324F39047CA2}" type="presParOf" srcId="{96980027-1485-4825-B8BD-30A794F35CEA}" destId="{1EE4B7DF-F66D-45A0-8231-63AB516851E9}" srcOrd="4" destOrd="0" presId="urn:microsoft.com/office/officeart/2018/2/layout/IconLabelList"/>
    <dgm:cxn modelId="{B56224FD-43C1-42A4-A57E-6F1D0CF7DAF7}" type="presParOf" srcId="{1EE4B7DF-F66D-45A0-8231-63AB516851E9}" destId="{F1CC4086-BD8C-40D5-A541-7FAA6C2A4D2D}" srcOrd="0" destOrd="0" presId="urn:microsoft.com/office/officeart/2018/2/layout/IconLabelList"/>
    <dgm:cxn modelId="{38B56100-1B43-488E-A339-A4CB8673D9AF}" type="presParOf" srcId="{1EE4B7DF-F66D-45A0-8231-63AB516851E9}" destId="{A771B0A1-810A-4499-A2CD-0C9A6E74F1F6}" srcOrd="1" destOrd="0" presId="urn:microsoft.com/office/officeart/2018/2/layout/IconLabelList"/>
    <dgm:cxn modelId="{4F760A2A-5ACC-4D58-AE6C-B55C8ECE996A}" type="presParOf" srcId="{1EE4B7DF-F66D-45A0-8231-63AB516851E9}" destId="{5BABE910-5377-4760-851E-0BE4A7F68690}" srcOrd="2" destOrd="0" presId="urn:microsoft.com/office/officeart/2018/2/layout/IconLabelLis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B02FA7-45AD-4B4F-9E8B-675564D7813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B1B24AEE-DEBA-4FB0-9361-F88620FA25F2}">
      <dgm:prSet/>
      <dgm:spPr/>
      <dgm:t>
        <a:bodyPr/>
        <a:lstStyle/>
        <a:p>
          <a:r>
            <a:rPr lang="en-US"/>
            <a:t>If debtor enters default, the entire balance of the loan may become due immediately</a:t>
          </a:r>
        </a:p>
      </dgm:t>
    </dgm:pt>
    <dgm:pt modelId="{312F38E7-C2E4-48D9-835C-98DDEE2F6C67}" type="parTrans" cxnId="{F0A21F04-D705-4C96-A9AA-AD4BA9A402AF}">
      <dgm:prSet/>
      <dgm:spPr/>
      <dgm:t>
        <a:bodyPr/>
        <a:lstStyle/>
        <a:p>
          <a:endParaRPr lang="en-US"/>
        </a:p>
      </dgm:t>
    </dgm:pt>
    <dgm:pt modelId="{D1CC77CA-2FC7-4F4F-8908-1F0079007755}" type="sibTrans" cxnId="{F0A21F04-D705-4C96-A9AA-AD4BA9A402AF}">
      <dgm:prSet/>
      <dgm:spPr/>
      <dgm:t>
        <a:bodyPr/>
        <a:lstStyle/>
        <a:p>
          <a:endParaRPr lang="en-US"/>
        </a:p>
      </dgm:t>
    </dgm:pt>
    <dgm:pt modelId="{13FD8459-298C-42A4-9A69-0C696128EB9C}">
      <dgm:prSet/>
      <dgm:spPr/>
      <dgm:t>
        <a:bodyPr/>
        <a:lstStyle/>
        <a:p>
          <a:r>
            <a:rPr lang="en-US"/>
            <a:t>Loan defaults will be reported to credit bureau's, which will result in a negative credit report</a:t>
          </a:r>
        </a:p>
      </dgm:t>
    </dgm:pt>
    <dgm:pt modelId="{CE2B50E0-35F3-4BED-A994-8228D906731F}" type="parTrans" cxnId="{B9A232F2-3598-43DB-8F87-F31808DE2929}">
      <dgm:prSet/>
      <dgm:spPr/>
      <dgm:t>
        <a:bodyPr/>
        <a:lstStyle/>
        <a:p>
          <a:endParaRPr lang="en-US"/>
        </a:p>
      </dgm:t>
    </dgm:pt>
    <dgm:pt modelId="{14F3E862-C022-45C9-9D73-7EE59403FA60}" type="sibTrans" cxnId="{B9A232F2-3598-43DB-8F87-F31808DE2929}">
      <dgm:prSet/>
      <dgm:spPr/>
      <dgm:t>
        <a:bodyPr/>
        <a:lstStyle/>
        <a:p>
          <a:endParaRPr lang="en-US"/>
        </a:p>
      </dgm:t>
    </dgm:pt>
    <dgm:pt modelId="{350253AD-20E0-4270-AC20-5F2CB4570787}">
      <dgm:prSet/>
      <dgm:spPr/>
      <dgm:t>
        <a:bodyPr/>
        <a:lstStyle/>
        <a:p>
          <a:r>
            <a:rPr lang="en-US"/>
            <a:t>No longer receive deferment or forbearance</a:t>
          </a:r>
        </a:p>
      </dgm:t>
    </dgm:pt>
    <dgm:pt modelId="{255DE136-8502-494F-A70A-557A872C37B2}" type="parTrans" cxnId="{C07423B6-49E5-41CD-AA7B-59FA099BF033}">
      <dgm:prSet/>
      <dgm:spPr/>
      <dgm:t>
        <a:bodyPr/>
        <a:lstStyle/>
        <a:p>
          <a:endParaRPr lang="en-US"/>
        </a:p>
      </dgm:t>
    </dgm:pt>
    <dgm:pt modelId="{2A13096B-0E2C-4822-815A-1024AAF61F72}" type="sibTrans" cxnId="{C07423B6-49E5-41CD-AA7B-59FA099BF033}">
      <dgm:prSet/>
      <dgm:spPr/>
      <dgm:t>
        <a:bodyPr/>
        <a:lstStyle/>
        <a:p>
          <a:endParaRPr lang="en-US"/>
        </a:p>
      </dgm:t>
    </dgm:pt>
    <dgm:pt modelId="{5BFC1077-5DF3-42D5-BC13-4B88A9FA0FE4}">
      <dgm:prSet/>
      <dgm:spPr/>
      <dgm:t>
        <a:bodyPr/>
        <a:lstStyle/>
        <a:p>
          <a:r>
            <a:rPr lang="en-US"/>
            <a:t>Wages may be garnished</a:t>
          </a:r>
        </a:p>
      </dgm:t>
    </dgm:pt>
    <dgm:pt modelId="{8A717F3D-2200-4350-AAEC-968974DD12DF}" type="parTrans" cxnId="{3B03078B-9D9E-4C69-AAC9-4FC791D17FE3}">
      <dgm:prSet/>
      <dgm:spPr/>
      <dgm:t>
        <a:bodyPr/>
        <a:lstStyle/>
        <a:p>
          <a:endParaRPr lang="en-US"/>
        </a:p>
      </dgm:t>
    </dgm:pt>
    <dgm:pt modelId="{6B31DFA8-65C1-4664-B8AD-799E1F4F6C59}" type="sibTrans" cxnId="{3B03078B-9D9E-4C69-AAC9-4FC791D17FE3}">
      <dgm:prSet/>
      <dgm:spPr/>
      <dgm:t>
        <a:bodyPr/>
        <a:lstStyle/>
        <a:p>
          <a:endParaRPr lang="en-US"/>
        </a:p>
      </dgm:t>
    </dgm:pt>
    <dgm:pt modelId="{430997B2-D730-4209-BED1-039505FDF5B4}">
      <dgm:prSet/>
      <dgm:spPr/>
      <dgm:t>
        <a:bodyPr/>
        <a:lstStyle/>
        <a:p>
          <a:r>
            <a:rPr lang="en-US"/>
            <a:t>Debtor’s account may be forwarded to collection agency</a:t>
          </a:r>
        </a:p>
      </dgm:t>
    </dgm:pt>
    <dgm:pt modelId="{4BAD07F0-69B4-4341-B574-364A137B21A0}" type="parTrans" cxnId="{63808E65-A966-41CA-9290-728BFC9D4B6B}">
      <dgm:prSet/>
      <dgm:spPr/>
      <dgm:t>
        <a:bodyPr/>
        <a:lstStyle/>
        <a:p>
          <a:endParaRPr lang="en-US"/>
        </a:p>
      </dgm:t>
    </dgm:pt>
    <dgm:pt modelId="{5C850BBD-A614-42B2-86DB-981870142547}" type="sibTrans" cxnId="{63808E65-A966-41CA-9290-728BFC9D4B6B}">
      <dgm:prSet/>
      <dgm:spPr/>
      <dgm:t>
        <a:bodyPr/>
        <a:lstStyle/>
        <a:p>
          <a:endParaRPr lang="en-US"/>
        </a:p>
      </dgm:t>
    </dgm:pt>
    <dgm:pt modelId="{F929B1D6-A88E-4BB2-91E3-166ADB154FEC}">
      <dgm:prSet/>
      <dgm:spPr/>
      <dgm:t>
        <a:bodyPr/>
        <a:lstStyle/>
        <a:p>
          <a:r>
            <a:rPr lang="en-US"/>
            <a:t>Debtor may lose their professional license</a:t>
          </a:r>
        </a:p>
      </dgm:t>
    </dgm:pt>
    <dgm:pt modelId="{A3DC7FB3-111F-4D29-8FFA-1793724D71E4}" type="parTrans" cxnId="{06E89D2A-2C0B-4524-8006-939FD78C8AFA}">
      <dgm:prSet/>
      <dgm:spPr/>
      <dgm:t>
        <a:bodyPr/>
        <a:lstStyle/>
        <a:p>
          <a:endParaRPr lang="en-US"/>
        </a:p>
      </dgm:t>
    </dgm:pt>
    <dgm:pt modelId="{03432905-AA59-44F7-A0D5-F4B2C374E09B}" type="sibTrans" cxnId="{06E89D2A-2C0B-4524-8006-939FD78C8AFA}">
      <dgm:prSet/>
      <dgm:spPr/>
      <dgm:t>
        <a:bodyPr/>
        <a:lstStyle/>
        <a:p>
          <a:endParaRPr lang="en-US"/>
        </a:p>
      </dgm:t>
    </dgm:pt>
    <dgm:pt modelId="{559595DA-64D7-42F6-B6CD-5D40DEB661B1}" type="pres">
      <dgm:prSet presAssocID="{7AB02FA7-45AD-4B4F-9E8B-675564D7813A}" presName="vert0" presStyleCnt="0">
        <dgm:presLayoutVars>
          <dgm:dir/>
          <dgm:animOne val="branch"/>
          <dgm:animLvl val="lvl"/>
        </dgm:presLayoutVars>
      </dgm:prSet>
      <dgm:spPr/>
      <dgm:t>
        <a:bodyPr/>
        <a:lstStyle/>
        <a:p>
          <a:endParaRPr lang="en-US"/>
        </a:p>
      </dgm:t>
    </dgm:pt>
    <dgm:pt modelId="{B1D26179-4479-4300-9FA7-EF1659EF4DF9}" type="pres">
      <dgm:prSet presAssocID="{B1B24AEE-DEBA-4FB0-9361-F88620FA25F2}" presName="thickLine" presStyleLbl="alignNode1" presStyleIdx="0" presStyleCnt="6"/>
      <dgm:spPr/>
    </dgm:pt>
    <dgm:pt modelId="{272984D9-0A62-4F27-9E85-A5C67C943A06}" type="pres">
      <dgm:prSet presAssocID="{B1B24AEE-DEBA-4FB0-9361-F88620FA25F2}" presName="horz1" presStyleCnt="0"/>
      <dgm:spPr/>
    </dgm:pt>
    <dgm:pt modelId="{ACE689CE-5CF6-485B-A90C-30C6951A1D9C}" type="pres">
      <dgm:prSet presAssocID="{B1B24AEE-DEBA-4FB0-9361-F88620FA25F2}" presName="tx1" presStyleLbl="revTx" presStyleIdx="0" presStyleCnt="6"/>
      <dgm:spPr/>
      <dgm:t>
        <a:bodyPr/>
        <a:lstStyle/>
        <a:p>
          <a:endParaRPr lang="en-US"/>
        </a:p>
      </dgm:t>
    </dgm:pt>
    <dgm:pt modelId="{00948A98-085F-4C69-ADDD-C0B223D0DC9E}" type="pres">
      <dgm:prSet presAssocID="{B1B24AEE-DEBA-4FB0-9361-F88620FA25F2}" presName="vert1" presStyleCnt="0"/>
      <dgm:spPr/>
    </dgm:pt>
    <dgm:pt modelId="{CDEBC6BF-202C-4804-AAFC-C21D6A76CFA7}" type="pres">
      <dgm:prSet presAssocID="{13FD8459-298C-42A4-9A69-0C696128EB9C}" presName="thickLine" presStyleLbl="alignNode1" presStyleIdx="1" presStyleCnt="6"/>
      <dgm:spPr/>
    </dgm:pt>
    <dgm:pt modelId="{5D41573F-39DF-441C-B896-CB9CFECEF337}" type="pres">
      <dgm:prSet presAssocID="{13FD8459-298C-42A4-9A69-0C696128EB9C}" presName="horz1" presStyleCnt="0"/>
      <dgm:spPr/>
    </dgm:pt>
    <dgm:pt modelId="{7A4BE863-AAAA-4A1C-9303-D55D511B25C0}" type="pres">
      <dgm:prSet presAssocID="{13FD8459-298C-42A4-9A69-0C696128EB9C}" presName="tx1" presStyleLbl="revTx" presStyleIdx="1" presStyleCnt="6"/>
      <dgm:spPr/>
      <dgm:t>
        <a:bodyPr/>
        <a:lstStyle/>
        <a:p>
          <a:endParaRPr lang="en-US"/>
        </a:p>
      </dgm:t>
    </dgm:pt>
    <dgm:pt modelId="{DDB418E4-6FF4-4A03-BAF4-D858F938BD31}" type="pres">
      <dgm:prSet presAssocID="{13FD8459-298C-42A4-9A69-0C696128EB9C}" presName="vert1" presStyleCnt="0"/>
      <dgm:spPr/>
    </dgm:pt>
    <dgm:pt modelId="{E075F8A0-0454-424F-AAAD-1C87C9529E6C}" type="pres">
      <dgm:prSet presAssocID="{350253AD-20E0-4270-AC20-5F2CB4570787}" presName="thickLine" presStyleLbl="alignNode1" presStyleIdx="2" presStyleCnt="6"/>
      <dgm:spPr/>
    </dgm:pt>
    <dgm:pt modelId="{13F90A41-9C60-4204-8190-34DDFFCA93B9}" type="pres">
      <dgm:prSet presAssocID="{350253AD-20E0-4270-AC20-5F2CB4570787}" presName="horz1" presStyleCnt="0"/>
      <dgm:spPr/>
    </dgm:pt>
    <dgm:pt modelId="{B96CD635-15E2-46BF-87EA-D3D5E0BFCA13}" type="pres">
      <dgm:prSet presAssocID="{350253AD-20E0-4270-AC20-5F2CB4570787}" presName="tx1" presStyleLbl="revTx" presStyleIdx="2" presStyleCnt="6"/>
      <dgm:spPr/>
      <dgm:t>
        <a:bodyPr/>
        <a:lstStyle/>
        <a:p>
          <a:endParaRPr lang="en-US"/>
        </a:p>
      </dgm:t>
    </dgm:pt>
    <dgm:pt modelId="{B4BA5883-A9A2-43A3-A50D-E090BBCAAD58}" type="pres">
      <dgm:prSet presAssocID="{350253AD-20E0-4270-AC20-5F2CB4570787}" presName="vert1" presStyleCnt="0"/>
      <dgm:spPr/>
    </dgm:pt>
    <dgm:pt modelId="{10FDC0B8-8AE5-4DF3-BAC3-AFBA8F6C5B7D}" type="pres">
      <dgm:prSet presAssocID="{5BFC1077-5DF3-42D5-BC13-4B88A9FA0FE4}" presName="thickLine" presStyleLbl="alignNode1" presStyleIdx="3" presStyleCnt="6"/>
      <dgm:spPr/>
    </dgm:pt>
    <dgm:pt modelId="{65B584CD-B689-49B1-9AF3-14D360ABF405}" type="pres">
      <dgm:prSet presAssocID="{5BFC1077-5DF3-42D5-BC13-4B88A9FA0FE4}" presName="horz1" presStyleCnt="0"/>
      <dgm:spPr/>
    </dgm:pt>
    <dgm:pt modelId="{4DA642F2-E7F6-45A0-B04D-D0BCA08B1C0A}" type="pres">
      <dgm:prSet presAssocID="{5BFC1077-5DF3-42D5-BC13-4B88A9FA0FE4}" presName="tx1" presStyleLbl="revTx" presStyleIdx="3" presStyleCnt="6"/>
      <dgm:spPr/>
      <dgm:t>
        <a:bodyPr/>
        <a:lstStyle/>
        <a:p>
          <a:endParaRPr lang="en-US"/>
        </a:p>
      </dgm:t>
    </dgm:pt>
    <dgm:pt modelId="{14F947F9-76E0-40D7-A3FF-01C9A0DFE9DF}" type="pres">
      <dgm:prSet presAssocID="{5BFC1077-5DF3-42D5-BC13-4B88A9FA0FE4}" presName="vert1" presStyleCnt="0"/>
      <dgm:spPr/>
    </dgm:pt>
    <dgm:pt modelId="{61D8FC32-B90B-48AE-A0C1-96D1B3A53DF3}" type="pres">
      <dgm:prSet presAssocID="{430997B2-D730-4209-BED1-039505FDF5B4}" presName="thickLine" presStyleLbl="alignNode1" presStyleIdx="4" presStyleCnt="6"/>
      <dgm:spPr/>
    </dgm:pt>
    <dgm:pt modelId="{A884BBD3-BBE8-4C42-BC0A-85DCFD106E4D}" type="pres">
      <dgm:prSet presAssocID="{430997B2-D730-4209-BED1-039505FDF5B4}" presName="horz1" presStyleCnt="0"/>
      <dgm:spPr/>
    </dgm:pt>
    <dgm:pt modelId="{B98979EB-3E00-435B-99E0-421D7F8B00A4}" type="pres">
      <dgm:prSet presAssocID="{430997B2-D730-4209-BED1-039505FDF5B4}" presName="tx1" presStyleLbl="revTx" presStyleIdx="4" presStyleCnt="6"/>
      <dgm:spPr/>
      <dgm:t>
        <a:bodyPr/>
        <a:lstStyle/>
        <a:p>
          <a:endParaRPr lang="en-US"/>
        </a:p>
      </dgm:t>
    </dgm:pt>
    <dgm:pt modelId="{C67E1410-1759-4641-B5FC-066AD0037B3A}" type="pres">
      <dgm:prSet presAssocID="{430997B2-D730-4209-BED1-039505FDF5B4}" presName="vert1" presStyleCnt="0"/>
      <dgm:spPr/>
    </dgm:pt>
    <dgm:pt modelId="{6CAF89E9-D49D-451B-A692-A41B2BF355FB}" type="pres">
      <dgm:prSet presAssocID="{F929B1D6-A88E-4BB2-91E3-166ADB154FEC}" presName="thickLine" presStyleLbl="alignNode1" presStyleIdx="5" presStyleCnt="6"/>
      <dgm:spPr/>
    </dgm:pt>
    <dgm:pt modelId="{B7F96C18-3069-4423-87C9-D01F3434C45F}" type="pres">
      <dgm:prSet presAssocID="{F929B1D6-A88E-4BB2-91E3-166ADB154FEC}" presName="horz1" presStyleCnt="0"/>
      <dgm:spPr/>
    </dgm:pt>
    <dgm:pt modelId="{B9E10806-167D-4D8D-BAD2-BDEF521584ED}" type="pres">
      <dgm:prSet presAssocID="{F929B1D6-A88E-4BB2-91E3-166ADB154FEC}" presName="tx1" presStyleLbl="revTx" presStyleIdx="5" presStyleCnt="6"/>
      <dgm:spPr/>
      <dgm:t>
        <a:bodyPr/>
        <a:lstStyle/>
        <a:p>
          <a:endParaRPr lang="en-US"/>
        </a:p>
      </dgm:t>
    </dgm:pt>
    <dgm:pt modelId="{4D16B525-9AC1-424E-B2EA-36650DB9A010}" type="pres">
      <dgm:prSet presAssocID="{F929B1D6-A88E-4BB2-91E3-166ADB154FEC}" presName="vert1" presStyleCnt="0"/>
      <dgm:spPr/>
    </dgm:pt>
  </dgm:ptLst>
  <dgm:cxnLst>
    <dgm:cxn modelId="{64DB1AE3-15F0-4770-BAE1-979EF2133381}" type="presOf" srcId="{B1B24AEE-DEBA-4FB0-9361-F88620FA25F2}" destId="{ACE689CE-5CF6-485B-A90C-30C6951A1D9C}" srcOrd="0" destOrd="0" presId="urn:microsoft.com/office/officeart/2008/layout/LinedList"/>
    <dgm:cxn modelId="{32C47F43-CBA5-4C56-A334-AAA3A9559B7F}" type="presOf" srcId="{5BFC1077-5DF3-42D5-BC13-4B88A9FA0FE4}" destId="{4DA642F2-E7F6-45A0-B04D-D0BCA08B1C0A}" srcOrd="0" destOrd="0" presId="urn:microsoft.com/office/officeart/2008/layout/LinedList"/>
    <dgm:cxn modelId="{0FF23680-3FEA-4D75-8C9D-B702BB88E9EF}" type="presOf" srcId="{430997B2-D730-4209-BED1-039505FDF5B4}" destId="{B98979EB-3E00-435B-99E0-421D7F8B00A4}" srcOrd="0" destOrd="0" presId="urn:microsoft.com/office/officeart/2008/layout/LinedList"/>
    <dgm:cxn modelId="{B9A232F2-3598-43DB-8F87-F31808DE2929}" srcId="{7AB02FA7-45AD-4B4F-9E8B-675564D7813A}" destId="{13FD8459-298C-42A4-9A69-0C696128EB9C}" srcOrd="1" destOrd="0" parTransId="{CE2B50E0-35F3-4BED-A994-8228D906731F}" sibTransId="{14F3E862-C022-45C9-9D73-7EE59403FA60}"/>
    <dgm:cxn modelId="{3B03078B-9D9E-4C69-AAC9-4FC791D17FE3}" srcId="{7AB02FA7-45AD-4B4F-9E8B-675564D7813A}" destId="{5BFC1077-5DF3-42D5-BC13-4B88A9FA0FE4}" srcOrd="3" destOrd="0" parTransId="{8A717F3D-2200-4350-AAEC-968974DD12DF}" sibTransId="{6B31DFA8-65C1-4664-B8AD-799E1F4F6C59}"/>
    <dgm:cxn modelId="{F0A21F04-D705-4C96-A9AA-AD4BA9A402AF}" srcId="{7AB02FA7-45AD-4B4F-9E8B-675564D7813A}" destId="{B1B24AEE-DEBA-4FB0-9361-F88620FA25F2}" srcOrd="0" destOrd="0" parTransId="{312F38E7-C2E4-48D9-835C-98DDEE2F6C67}" sibTransId="{D1CC77CA-2FC7-4F4F-8908-1F0079007755}"/>
    <dgm:cxn modelId="{06E89D2A-2C0B-4524-8006-939FD78C8AFA}" srcId="{7AB02FA7-45AD-4B4F-9E8B-675564D7813A}" destId="{F929B1D6-A88E-4BB2-91E3-166ADB154FEC}" srcOrd="5" destOrd="0" parTransId="{A3DC7FB3-111F-4D29-8FFA-1793724D71E4}" sibTransId="{03432905-AA59-44F7-A0D5-F4B2C374E09B}"/>
    <dgm:cxn modelId="{447C03C7-940B-40F4-A3B6-E7E0C9EB2EF0}" type="presOf" srcId="{F929B1D6-A88E-4BB2-91E3-166ADB154FEC}" destId="{B9E10806-167D-4D8D-BAD2-BDEF521584ED}" srcOrd="0" destOrd="0" presId="urn:microsoft.com/office/officeart/2008/layout/LinedList"/>
    <dgm:cxn modelId="{EB7E2211-01AC-4648-BEC4-1AB19C755CC8}" type="presOf" srcId="{13FD8459-298C-42A4-9A69-0C696128EB9C}" destId="{7A4BE863-AAAA-4A1C-9303-D55D511B25C0}" srcOrd="0" destOrd="0" presId="urn:microsoft.com/office/officeart/2008/layout/LinedList"/>
    <dgm:cxn modelId="{D578F6CD-6D81-49C9-95FF-2D10F416C65F}" type="presOf" srcId="{350253AD-20E0-4270-AC20-5F2CB4570787}" destId="{B96CD635-15E2-46BF-87EA-D3D5E0BFCA13}" srcOrd="0" destOrd="0" presId="urn:microsoft.com/office/officeart/2008/layout/LinedList"/>
    <dgm:cxn modelId="{C07423B6-49E5-41CD-AA7B-59FA099BF033}" srcId="{7AB02FA7-45AD-4B4F-9E8B-675564D7813A}" destId="{350253AD-20E0-4270-AC20-5F2CB4570787}" srcOrd="2" destOrd="0" parTransId="{255DE136-8502-494F-A70A-557A872C37B2}" sibTransId="{2A13096B-0E2C-4822-815A-1024AAF61F72}"/>
    <dgm:cxn modelId="{1EFAF356-500F-41BC-B7F0-1EDA092FD0DB}" type="presOf" srcId="{7AB02FA7-45AD-4B4F-9E8B-675564D7813A}" destId="{559595DA-64D7-42F6-B6CD-5D40DEB661B1}" srcOrd="0" destOrd="0" presId="urn:microsoft.com/office/officeart/2008/layout/LinedList"/>
    <dgm:cxn modelId="{63808E65-A966-41CA-9290-728BFC9D4B6B}" srcId="{7AB02FA7-45AD-4B4F-9E8B-675564D7813A}" destId="{430997B2-D730-4209-BED1-039505FDF5B4}" srcOrd="4" destOrd="0" parTransId="{4BAD07F0-69B4-4341-B574-364A137B21A0}" sibTransId="{5C850BBD-A614-42B2-86DB-981870142547}"/>
    <dgm:cxn modelId="{EC136D5C-A175-4A42-89DC-E1B919576736}" type="presParOf" srcId="{559595DA-64D7-42F6-B6CD-5D40DEB661B1}" destId="{B1D26179-4479-4300-9FA7-EF1659EF4DF9}" srcOrd="0" destOrd="0" presId="urn:microsoft.com/office/officeart/2008/layout/LinedList"/>
    <dgm:cxn modelId="{B3C44613-D4B0-48AC-8F0F-B7CDF607A34C}" type="presParOf" srcId="{559595DA-64D7-42F6-B6CD-5D40DEB661B1}" destId="{272984D9-0A62-4F27-9E85-A5C67C943A06}" srcOrd="1" destOrd="0" presId="urn:microsoft.com/office/officeart/2008/layout/LinedList"/>
    <dgm:cxn modelId="{19E26581-9C4F-4A24-B89E-608FAE1E1B34}" type="presParOf" srcId="{272984D9-0A62-4F27-9E85-A5C67C943A06}" destId="{ACE689CE-5CF6-485B-A90C-30C6951A1D9C}" srcOrd="0" destOrd="0" presId="urn:microsoft.com/office/officeart/2008/layout/LinedList"/>
    <dgm:cxn modelId="{AD3A2DAB-F3CC-46EA-AC0D-43EDF0315EE8}" type="presParOf" srcId="{272984D9-0A62-4F27-9E85-A5C67C943A06}" destId="{00948A98-085F-4C69-ADDD-C0B223D0DC9E}" srcOrd="1" destOrd="0" presId="urn:microsoft.com/office/officeart/2008/layout/LinedList"/>
    <dgm:cxn modelId="{C37248B7-D01F-4CC8-97A6-F65611D289F2}" type="presParOf" srcId="{559595DA-64D7-42F6-B6CD-5D40DEB661B1}" destId="{CDEBC6BF-202C-4804-AAFC-C21D6A76CFA7}" srcOrd="2" destOrd="0" presId="urn:microsoft.com/office/officeart/2008/layout/LinedList"/>
    <dgm:cxn modelId="{77E257C4-91E7-405A-9314-6CF795F2FEBB}" type="presParOf" srcId="{559595DA-64D7-42F6-B6CD-5D40DEB661B1}" destId="{5D41573F-39DF-441C-B896-CB9CFECEF337}" srcOrd="3" destOrd="0" presId="urn:microsoft.com/office/officeart/2008/layout/LinedList"/>
    <dgm:cxn modelId="{A0665DA5-D6AE-4D2B-976F-C32BB19D4EAD}" type="presParOf" srcId="{5D41573F-39DF-441C-B896-CB9CFECEF337}" destId="{7A4BE863-AAAA-4A1C-9303-D55D511B25C0}" srcOrd="0" destOrd="0" presId="urn:microsoft.com/office/officeart/2008/layout/LinedList"/>
    <dgm:cxn modelId="{B612C5E9-45C3-4C88-B493-1AEE14D54693}" type="presParOf" srcId="{5D41573F-39DF-441C-B896-CB9CFECEF337}" destId="{DDB418E4-6FF4-4A03-BAF4-D858F938BD31}" srcOrd="1" destOrd="0" presId="urn:microsoft.com/office/officeart/2008/layout/LinedList"/>
    <dgm:cxn modelId="{7DD6466C-94AD-4EE0-B938-535E4F02E43D}" type="presParOf" srcId="{559595DA-64D7-42F6-B6CD-5D40DEB661B1}" destId="{E075F8A0-0454-424F-AAAD-1C87C9529E6C}" srcOrd="4" destOrd="0" presId="urn:microsoft.com/office/officeart/2008/layout/LinedList"/>
    <dgm:cxn modelId="{4FBE75D0-8CB2-4C5D-AA01-219047176F10}" type="presParOf" srcId="{559595DA-64D7-42F6-B6CD-5D40DEB661B1}" destId="{13F90A41-9C60-4204-8190-34DDFFCA93B9}" srcOrd="5" destOrd="0" presId="urn:microsoft.com/office/officeart/2008/layout/LinedList"/>
    <dgm:cxn modelId="{BC678062-944B-424E-AB6F-4C188CAA3965}" type="presParOf" srcId="{13F90A41-9C60-4204-8190-34DDFFCA93B9}" destId="{B96CD635-15E2-46BF-87EA-D3D5E0BFCA13}" srcOrd="0" destOrd="0" presId="urn:microsoft.com/office/officeart/2008/layout/LinedList"/>
    <dgm:cxn modelId="{3952FA90-FF31-4EB3-9F5E-D2F40816C7A3}" type="presParOf" srcId="{13F90A41-9C60-4204-8190-34DDFFCA93B9}" destId="{B4BA5883-A9A2-43A3-A50D-E090BBCAAD58}" srcOrd="1" destOrd="0" presId="urn:microsoft.com/office/officeart/2008/layout/LinedList"/>
    <dgm:cxn modelId="{56ABEDE0-8F50-4401-8E19-898CF7FCFDDE}" type="presParOf" srcId="{559595DA-64D7-42F6-B6CD-5D40DEB661B1}" destId="{10FDC0B8-8AE5-4DF3-BAC3-AFBA8F6C5B7D}" srcOrd="6" destOrd="0" presId="urn:microsoft.com/office/officeart/2008/layout/LinedList"/>
    <dgm:cxn modelId="{848D3369-15B9-4155-9B3D-9A2D1B95D643}" type="presParOf" srcId="{559595DA-64D7-42F6-B6CD-5D40DEB661B1}" destId="{65B584CD-B689-49B1-9AF3-14D360ABF405}" srcOrd="7" destOrd="0" presId="urn:microsoft.com/office/officeart/2008/layout/LinedList"/>
    <dgm:cxn modelId="{75030278-D65E-46A9-ADA7-115CBD66266E}" type="presParOf" srcId="{65B584CD-B689-49B1-9AF3-14D360ABF405}" destId="{4DA642F2-E7F6-45A0-B04D-D0BCA08B1C0A}" srcOrd="0" destOrd="0" presId="urn:microsoft.com/office/officeart/2008/layout/LinedList"/>
    <dgm:cxn modelId="{B61CADFE-8A26-4826-8AF5-11E5395509CE}" type="presParOf" srcId="{65B584CD-B689-49B1-9AF3-14D360ABF405}" destId="{14F947F9-76E0-40D7-A3FF-01C9A0DFE9DF}" srcOrd="1" destOrd="0" presId="urn:microsoft.com/office/officeart/2008/layout/LinedList"/>
    <dgm:cxn modelId="{C43F7993-D518-4A1A-97BC-1BA66E8105FE}" type="presParOf" srcId="{559595DA-64D7-42F6-B6CD-5D40DEB661B1}" destId="{61D8FC32-B90B-48AE-A0C1-96D1B3A53DF3}" srcOrd="8" destOrd="0" presId="urn:microsoft.com/office/officeart/2008/layout/LinedList"/>
    <dgm:cxn modelId="{48AFA1CE-9580-404F-B088-34FDED053027}" type="presParOf" srcId="{559595DA-64D7-42F6-B6CD-5D40DEB661B1}" destId="{A884BBD3-BBE8-4C42-BC0A-85DCFD106E4D}" srcOrd="9" destOrd="0" presId="urn:microsoft.com/office/officeart/2008/layout/LinedList"/>
    <dgm:cxn modelId="{AAE48B74-93BB-4FBE-AEA1-65FBC6E0E867}" type="presParOf" srcId="{A884BBD3-BBE8-4C42-BC0A-85DCFD106E4D}" destId="{B98979EB-3E00-435B-99E0-421D7F8B00A4}" srcOrd="0" destOrd="0" presId="urn:microsoft.com/office/officeart/2008/layout/LinedList"/>
    <dgm:cxn modelId="{863DCBCE-5C11-4593-A3AE-251BACF45A6D}" type="presParOf" srcId="{A884BBD3-BBE8-4C42-BC0A-85DCFD106E4D}" destId="{C67E1410-1759-4641-B5FC-066AD0037B3A}" srcOrd="1" destOrd="0" presId="urn:microsoft.com/office/officeart/2008/layout/LinedList"/>
    <dgm:cxn modelId="{E8E4FA58-2D08-4947-AF11-EF4D87647821}" type="presParOf" srcId="{559595DA-64D7-42F6-B6CD-5D40DEB661B1}" destId="{6CAF89E9-D49D-451B-A692-A41B2BF355FB}" srcOrd="10" destOrd="0" presId="urn:microsoft.com/office/officeart/2008/layout/LinedList"/>
    <dgm:cxn modelId="{32D1FAF3-0721-40F7-AC37-DF6820839F0B}" type="presParOf" srcId="{559595DA-64D7-42F6-B6CD-5D40DEB661B1}" destId="{B7F96C18-3069-4423-87C9-D01F3434C45F}" srcOrd="11" destOrd="0" presId="urn:microsoft.com/office/officeart/2008/layout/LinedList"/>
    <dgm:cxn modelId="{D520C9AE-F20D-49CE-B22B-FCBD14B218EC}" type="presParOf" srcId="{B7F96C18-3069-4423-87C9-D01F3434C45F}" destId="{B9E10806-167D-4D8D-BAD2-BDEF521584ED}" srcOrd="0" destOrd="0" presId="urn:microsoft.com/office/officeart/2008/layout/LinedList"/>
    <dgm:cxn modelId="{27F82BD4-B13C-4C7E-8D07-D14B5B14B078}" type="presParOf" srcId="{B7F96C18-3069-4423-87C9-D01F3434C45F}" destId="{4D16B525-9AC1-424E-B2EA-36650DB9A010}" srcOrd="1" destOrd="0" presId="urn:microsoft.com/office/officeart/2008/layout/LinedLis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5304CB-AF94-4EB1-B73F-27B5E4D871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7BE353B-2662-443D-A163-292724288785}">
      <dgm:prSet/>
      <dgm:spPr/>
      <dgm:t>
        <a:bodyPr/>
        <a:lstStyle/>
        <a:p>
          <a:r>
            <a:rPr lang="en-US"/>
            <a:t>120 level payments- 10 years</a:t>
          </a:r>
        </a:p>
      </dgm:t>
    </dgm:pt>
    <dgm:pt modelId="{9EF5E956-E99F-49E8-9FA3-E4B32FDF1866}" type="parTrans" cxnId="{1E8CBA03-4226-48D7-B6EA-1FAB025D4E7E}">
      <dgm:prSet/>
      <dgm:spPr/>
      <dgm:t>
        <a:bodyPr/>
        <a:lstStyle/>
        <a:p>
          <a:endParaRPr lang="en-US"/>
        </a:p>
      </dgm:t>
    </dgm:pt>
    <dgm:pt modelId="{D0FF3616-8B61-414B-98C4-CCB17D6B9F44}" type="sibTrans" cxnId="{1E8CBA03-4226-48D7-B6EA-1FAB025D4E7E}">
      <dgm:prSet/>
      <dgm:spPr/>
      <dgm:t>
        <a:bodyPr/>
        <a:lstStyle/>
        <a:p>
          <a:endParaRPr lang="en-US"/>
        </a:p>
      </dgm:t>
    </dgm:pt>
    <dgm:pt modelId="{2630E71E-E8E6-425C-96B3-F27315648587}">
      <dgm:prSet/>
      <dgm:spPr/>
      <dgm:t>
        <a:bodyPr/>
        <a:lstStyle/>
        <a:p>
          <a:r>
            <a:rPr lang="en-US"/>
            <a:t>Payments are fixed amounts </a:t>
          </a:r>
        </a:p>
      </dgm:t>
    </dgm:pt>
    <dgm:pt modelId="{BAB1B449-69B6-4F31-9C21-B86566084602}" type="parTrans" cxnId="{1A380394-0E21-4647-8297-4A7CDBEDBEFE}">
      <dgm:prSet/>
      <dgm:spPr/>
      <dgm:t>
        <a:bodyPr/>
        <a:lstStyle/>
        <a:p>
          <a:endParaRPr lang="en-US"/>
        </a:p>
      </dgm:t>
    </dgm:pt>
    <dgm:pt modelId="{6B020BFC-F899-441B-8431-FFFAC1EB7A7D}" type="sibTrans" cxnId="{1A380394-0E21-4647-8297-4A7CDBEDBEFE}">
      <dgm:prSet/>
      <dgm:spPr/>
      <dgm:t>
        <a:bodyPr/>
        <a:lstStyle/>
        <a:p>
          <a:endParaRPr lang="en-US"/>
        </a:p>
      </dgm:t>
    </dgm:pt>
    <dgm:pt modelId="{D6E36897-BB36-4F27-B2A4-D0629E2AF4F8}">
      <dgm:prSet/>
      <dgm:spPr/>
      <dgm:t>
        <a:bodyPr/>
        <a:lstStyle/>
        <a:p>
          <a:r>
            <a:rPr lang="en-US"/>
            <a:t>Calculations not dependent on income</a:t>
          </a:r>
        </a:p>
      </dgm:t>
    </dgm:pt>
    <dgm:pt modelId="{2E5CC6F0-93CC-48EC-B90A-46E08F43CA41}" type="parTrans" cxnId="{A2F8F124-9170-49E0-B6DC-000EF95C8894}">
      <dgm:prSet/>
      <dgm:spPr/>
      <dgm:t>
        <a:bodyPr/>
        <a:lstStyle/>
        <a:p>
          <a:endParaRPr lang="en-US"/>
        </a:p>
      </dgm:t>
    </dgm:pt>
    <dgm:pt modelId="{16B4686B-F67C-4A46-8971-6C09FF558ACB}" type="sibTrans" cxnId="{A2F8F124-9170-49E0-B6DC-000EF95C8894}">
      <dgm:prSet/>
      <dgm:spPr/>
      <dgm:t>
        <a:bodyPr/>
        <a:lstStyle/>
        <a:p>
          <a:endParaRPr lang="en-US"/>
        </a:p>
      </dgm:t>
    </dgm:pt>
    <dgm:pt modelId="{51109F2E-A2CB-468B-B95D-108806F3B42E}">
      <dgm:prSet/>
      <dgm:spPr/>
      <dgm:t>
        <a:bodyPr/>
        <a:lstStyle/>
        <a:p>
          <a:r>
            <a:rPr lang="en-US"/>
            <a:t>Automatically enrolled in this plan, if you don’t choose a plan</a:t>
          </a:r>
        </a:p>
      </dgm:t>
    </dgm:pt>
    <dgm:pt modelId="{B7E78AA3-F1BA-4E8B-84AB-03006E09D3D2}" type="parTrans" cxnId="{E1144DBF-0EFF-44AD-B4B9-566336121EE6}">
      <dgm:prSet/>
      <dgm:spPr/>
      <dgm:t>
        <a:bodyPr/>
        <a:lstStyle/>
        <a:p>
          <a:endParaRPr lang="en-US"/>
        </a:p>
      </dgm:t>
    </dgm:pt>
    <dgm:pt modelId="{0C9CF3C1-07E1-450B-82E9-3384FA688C27}" type="sibTrans" cxnId="{E1144DBF-0EFF-44AD-B4B9-566336121EE6}">
      <dgm:prSet/>
      <dgm:spPr/>
      <dgm:t>
        <a:bodyPr/>
        <a:lstStyle/>
        <a:p>
          <a:endParaRPr lang="en-US"/>
        </a:p>
      </dgm:t>
    </dgm:pt>
    <dgm:pt modelId="{98973A59-B0FE-443A-8566-56A9B435F287}">
      <dgm:prSet/>
      <dgm:spPr/>
      <dgm:t>
        <a:bodyPr/>
        <a:lstStyle/>
        <a:p>
          <a:r>
            <a:rPr lang="en-US"/>
            <a:t>Results in the highest monthly payment but the lowest cost over the life of the loan</a:t>
          </a:r>
        </a:p>
      </dgm:t>
    </dgm:pt>
    <dgm:pt modelId="{29D573E7-D92B-4E6A-9C4D-6DB445848935}" type="parTrans" cxnId="{342BA644-C83E-45D4-88DF-F19DEC2241BD}">
      <dgm:prSet/>
      <dgm:spPr/>
      <dgm:t>
        <a:bodyPr/>
        <a:lstStyle/>
        <a:p>
          <a:endParaRPr lang="en-US"/>
        </a:p>
      </dgm:t>
    </dgm:pt>
    <dgm:pt modelId="{8925346C-DF08-4871-AA6E-18CCFF26F990}" type="sibTrans" cxnId="{342BA644-C83E-45D4-88DF-F19DEC2241BD}">
      <dgm:prSet/>
      <dgm:spPr/>
      <dgm:t>
        <a:bodyPr/>
        <a:lstStyle/>
        <a:p>
          <a:endParaRPr lang="en-US"/>
        </a:p>
      </dgm:t>
    </dgm:pt>
    <dgm:pt modelId="{490343FF-7DF1-4844-84CB-2D4D44AE53B1}">
      <dgm:prSet/>
      <dgm:spPr/>
      <dgm:t>
        <a:bodyPr/>
        <a:lstStyle/>
        <a:p>
          <a:r>
            <a:rPr lang="en-US"/>
            <a:t>Not a good option for those seeking Public Service Loan Forgiveness (PSLF)</a:t>
          </a:r>
        </a:p>
      </dgm:t>
    </dgm:pt>
    <dgm:pt modelId="{3929633F-CBF4-43D1-B309-8FD5D9FD8BDE}" type="parTrans" cxnId="{C57D7CCF-3AF0-4DA1-932E-D76D0B26AF8D}">
      <dgm:prSet/>
      <dgm:spPr/>
      <dgm:t>
        <a:bodyPr/>
        <a:lstStyle/>
        <a:p>
          <a:endParaRPr lang="en-US"/>
        </a:p>
      </dgm:t>
    </dgm:pt>
    <dgm:pt modelId="{F6C1549C-A612-48C6-8365-309D5F9909E9}" type="sibTrans" cxnId="{C57D7CCF-3AF0-4DA1-932E-D76D0B26AF8D}">
      <dgm:prSet/>
      <dgm:spPr/>
      <dgm:t>
        <a:bodyPr/>
        <a:lstStyle/>
        <a:p>
          <a:endParaRPr lang="en-US"/>
        </a:p>
      </dgm:t>
    </dgm:pt>
    <dgm:pt modelId="{08DFAE86-7E56-4E0A-A11A-EE760AF4B6E6}" type="pres">
      <dgm:prSet presAssocID="{6E5304CB-AF94-4EB1-B73F-27B5E4D87130}" presName="linear" presStyleCnt="0">
        <dgm:presLayoutVars>
          <dgm:animLvl val="lvl"/>
          <dgm:resizeHandles val="exact"/>
        </dgm:presLayoutVars>
      </dgm:prSet>
      <dgm:spPr/>
      <dgm:t>
        <a:bodyPr/>
        <a:lstStyle/>
        <a:p>
          <a:endParaRPr lang="en-US"/>
        </a:p>
      </dgm:t>
    </dgm:pt>
    <dgm:pt modelId="{475967CA-B453-4E6A-9169-C5036F6A4D7F}" type="pres">
      <dgm:prSet presAssocID="{57BE353B-2662-443D-A163-292724288785}" presName="parentText" presStyleLbl="node1" presStyleIdx="0" presStyleCnt="6">
        <dgm:presLayoutVars>
          <dgm:chMax val="0"/>
          <dgm:bulletEnabled val="1"/>
        </dgm:presLayoutVars>
      </dgm:prSet>
      <dgm:spPr/>
      <dgm:t>
        <a:bodyPr/>
        <a:lstStyle/>
        <a:p>
          <a:endParaRPr lang="en-US"/>
        </a:p>
      </dgm:t>
    </dgm:pt>
    <dgm:pt modelId="{C13A9D09-36FF-41BD-8206-1EA409A2623C}" type="pres">
      <dgm:prSet presAssocID="{D0FF3616-8B61-414B-98C4-CCB17D6B9F44}" presName="spacer" presStyleCnt="0"/>
      <dgm:spPr/>
    </dgm:pt>
    <dgm:pt modelId="{60EFC7B9-DA59-40B4-BC1C-DF47865384B7}" type="pres">
      <dgm:prSet presAssocID="{2630E71E-E8E6-425C-96B3-F27315648587}" presName="parentText" presStyleLbl="node1" presStyleIdx="1" presStyleCnt="6">
        <dgm:presLayoutVars>
          <dgm:chMax val="0"/>
          <dgm:bulletEnabled val="1"/>
        </dgm:presLayoutVars>
      </dgm:prSet>
      <dgm:spPr/>
      <dgm:t>
        <a:bodyPr/>
        <a:lstStyle/>
        <a:p>
          <a:endParaRPr lang="en-US"/>
        </a:p>
      </dgm:t>
    </dgm:pt>
    <dgm:pt modelId="{31210D8E-EDA5-4BFA-BB6B-ABF1535888DA}" type="pres">
      <dgm:prSet presAssocID="{6B020BFC-F899-441B-8431-FFFAC1EB7A7D}" presName="spacer" presStyleCnt="0"/>
      <dgm:spPr/>
    </dgm:pt>
    <dgm:pt modelId="{BAF9644D-2BC0-45EF-B7B0-5A7DFFC2F1AF}" type="pres">
      <dgm:prSet presAssocID="{D6E36897-BB36-4F27-B2A4-D0629E2AF4F8}" presName="parentText" presStyleLbl="node1" presStyleIdx="2" presStyleCnt="6">
        <dgm:presLayoutVars>
          <dgm:chMax val="0"/>
          <dgm:bulletEnabled val="1"/>
        </dgm:presLayoutVars>
      </dgm:prSet>
      <dgm:spPr/>
      <dgm:t>
        <a:bodyPr/>
        <a:lstStyle/>
        <a:p>
          <a:endParaRPr lang="en-US"/>
        </a:p>
      </dgm:t>
    </dgm:pt>
    <dgm:pt modelId="{1DA4255B-6DFC-463B-89AC-0391BDBF12DD}" type="pres">
      <dgm:prSet presAssocID="{16B4686B-F67C-4A46-8971-6C09FF558ACB}" presName="spacer" presStyleCnt="0"/>
      <dgm:spPr/>
    </dgm:pt>
    <dgm:pt modelId="{082CD3AD-0AAE-4C53-A447-C1D80F872B00}" type="pres">
      <dgm:prSet presAssocID="{51109F2E-A2CB-468B-B95D-108806F3B42E}" presName="parentText" presStyleLbl="node1" presStyleIdx="3" presStyleCnt="6">
        <dgm:presLayoutVars>
          <dgm:chMax val="0"/>
          <dgm:bulletEnabled val="1"/>
        </dgm:presLayoutVars>
      </dgm:prSet>
      <dgm:spPr/>
      <dgm:t>
        <a:bodyPr/>
        <a:lstStyle/>
        <a:p>
          <a:endParaRPr lang="en-US"/>
        </a:p>
      </dgm:t>
    </dgm:pt>
    <dgm:pt modelId="{56C0467F-3775-4D5B-8315-28AB0FD3E026}" type="pres">
      <dgm:prSet presAssocID="{0C9CF3C1-07E1-450B-82E9-3384FA688C27}" presName="spacer" presStyleCnt="0"/>
      <dgm:spPr/>
    </dgm:pt>
    <dgm:pt modelId="{8B5EBB56-61E4-4029-8023-55D81BE34284}" type="pres">
      <dgm:prSet presAssocID="{98973A59-B0FE-443A-8566-56A9B435F287}" presName="parentText" presStyleLbl="node1" presStyleIdx="4" presStyleCnt="6">
        <dgm:presLayoutVars>
          <dgm:chMax val="0"/>
          <dgm:bulletEnabled val="1"/>
        </dgm:presLayoutVars>
      </dgm:prSet>
      <dgm:spPr/>
      <dgm:t>
        <a:bodyPr/>
        <a:lstStyle/>
        <a:p>
          <a:endParaRPr lang="en-US"/>
        </a:p>
      </dgm:t>
    </dgm:pt>
    <dgm:pt modelId="{65ABAE6E-3FC3-4C98-89DA-57355DCF2A70}" type="pres">
      <dgm:prSet presAssocID="{8925346C-DF08-4871-AA6E-18CCFF26F990}" presName="spacer" presStyleCnt="0"/>
      <dgm:spPr/>
    </dgm:pt>
    <dgm:pt modelId="{4AD58364-8044-45F7-B17B-9F63160CC428}" type="pres">
      <dgm:prSet presAssocID="{490343FF-7DF1-4844-84CB-2D4D44AE53B1}" presName="parentText" presStyleLbl="node1" presStyleIdx="5" presStyleCnt="6">
        <dgm:presLayoutVars>
          <dgm:chMax val="0"/>
          <dgm:bulletEnabled val="1"/>
        </dgm:presLayoutVars>
      </dgm:prSet>
      <dgm:spPr/>
      <dgm:t>
        <a:bodyPr/>
        <a:lstStyle/>
        <a:p>
          <a:endParaRPr lang="en-US"/>
        </a:p>
      </dgm:t>
    </dgm:pt>
  </dgm:ptLst>
  <dgm:cxnLst>
    <dgm:cxn modelId="{652A1E34-2647-4739-9237-6DA65D1E6EED}" type="presOf" srcId="{2630E71E-E8E6-425C-96B3-F27315648587}" destId="{60EFC7B9-DA59-40B4-BC1C-DF47865384B7}" srcOrd="0" destOrd="0" presId="urn:microsoft.com/office/officeart/2005/8/layout/vList2"/>
    <dgm:cxn modelId="{A2F8F124-9170-49E0-B6DC-000EF95C8894}" srcId="{6E5304CB-AF94-4EB1-B73F-27B5E4D87130}" destId="{D6E36897-BB36-4F27-B2A4-D0629E2AF4F8}" srcOrd="2" destOrd="0" parTransId="{2E5CC6F0-93CC-48EC-B90A-46E08F43CA41}" sibTransId="{16B4686B-F67C-4A46-8971-6C09FF558ACB}"/>
    <dgm:cxn modelId="{1A380394-0E21-4647-8297-4A7CDBEDBEFE}" srcId="{6E5304CB-AF94-4EB1-B73F-27B5E4D87130}" destId="{2630E71E-E8E6-425C-96B3-F27315648587}" srcOrd="1" destOrd="0" parTransId="{BAB1B449-69B6-4F31-9C21-B86566084602}" sibTransId="{6B020BFC-F899-441B-8431-FFFAC1EB7A7D}"/>
    <dgm:cxn modelId="{0415E077-98EE-4FEA-953E-2CDB10A6B627}" type="presOf" srcId="{490343FF-7DF1-4844-84CB-2D4D44AE53B1}" destId="{4AD58364-8044-45F7-B17B-9F63160CC428}" srcOrd="0" destOrd="0" presId="urn:microsoft.com/office/officeart/2005/8/layout/vList2"/>
    <dgm:cxn modelId="{E1144DBF-0EFF-44AD-B4B9-566336121EE6}" srcId="{6E5304CB-AF94-4EB1-B73F-27B5E4D87130}" destId="{51109F2E-A2CB-468B-B95D-108806F3B42E}" srcOrd="3" destOrd="0" parTransId="{B7E78AA3-F1BA-4E8B-84AB-03006E09D3D2}" sibTransId="{0C9CF3C1-07E1-450B-82E9-3384FA688C27}"/>
    <dgm:cxn modelId="{C57D7CCF-3AF0-4DA1-932E-D76D0B26AF8D}" srcId="{6E5304CB-AF94-4EB1-B73F-27B5E4D87130}" destId="{490343FF-7DF1-4844-84CB-2D4D44AE53B1}" srcOrd="5" destOrd="0" parTransId="{3929633F-CBF4-43D1-B309-8FD5D9FD8BDE}" sibTransId="{F6C1549C-A612-48C6-8365-309D5F9909E9}"/>
    <dgm:cxn modelId="{1E8CBA03-4226-48D7-B6EA-1FAB025D4E7E}" srcId="{6E5304CB-AF94-4EB1-B73F-27B5E4D87130}" destId="{57BE353B-2662-443D-A163-292724288785}" srcOrd="0" destOrd="0" parTransId="{9EF5E956-E99F-49E8-9FA3-E4B32FDF1866}" sibTransId="{D0FF3616-8B61-414B-98C4-CCB17D6B9F44}"/>
    <dgm:cxn modelId="{342BA644-C83E-45D4-88DF-F19DEC2241BD}" srcId="{6E5304CB-AF94-4EB1-B73F-27B5E4D87130}" destId="{98973A59-B0FE-443A-8566-56A9B435F287}" srcOrd="4" destOrd="0" parTransId="{29D573E7-D92B-4E6A-9C4D-6DB445848935}" sibTransId="{8925346C-DF08-4871-AA6E-18CCFF26F990}"/>
    <dgm:cxn modelId="{CA5AFA6B-A1AB-4F00-9769-8F43103522E7}" type="presOf" srcId="{98973A59-B0FE-443A-8566-56A9B435F287}" destId="{8B5EBB56-61E4-4029-8023-55D81BE34284}" srcOrd="0" destOrd="0" presId="urn:microsoft.com/office/officeart/2005/8/layout/vList2"/>
    <dgm:cxn modelId="{B2655DA1-9DB2-4169-9456-64295EC97D93}" type="presOf" srcId="{D6E36897-BB36-4F27-B2A4-D0629E2AF4F8}" destId="{BAF9644D-2BC0-45EF-B7B0-5A7DFFC2F1AF}" srcOrd="0" destOrd="0" presId="urn:microsoft.com/office/officeart/2005/8/layout/vList2"/>
    <dgm:cxn modelId="{2CC4E26F-3710-430E-A53F-7D71FDFBAEC7}" type="presOf" srcId="{51109F2E-A2CB-468B-B95D-108806F3B42E}" destId="{082CD3AD-0AAE-4C53-A447-C1D80F872B00}" srcOrd="0" destOrd="0" presId="urn:microsoft.com/office/officeart/2005/8/layout/vList2"/>
    <dgm:cxn modelId="{1FE71211-BB5F-4FE9-99DB-202EC3C9A5D2}" type="presOf" srcId="{6E5304CB-AF94-4EB1-B73F-27B5E4D87130}" destId="{08DFAE86-7E56-4E0A-A11A-EE760AF4B6E6}" srcOrd="0" destOrd="0" presId="urn:microsoft.com/office/officeart/2005/8/layout/vList2"/>
    <dgm:cxn modelId="{4B5A8508-9B35-4801-82AB-1C1B942521B7}" type="presOf" srcId="{57BE353B-2662-443D-A163-292724288785}" destId="{475967CA-B453-4E6A-9169-C5036F6A4D7F}" srcOrd="0" destOrd="0" presId="urn:microsoft.com/office/officeart/2005/8/layout/vList2"/>
    <dgm:cxn modelId="{3BAA871D-8FB5-43FF-AFDA-00110837183C}" type="presParOf" srcId="{08DFAE86-7E56-4E0A-A11A-EE760AF4B6E6}" destId="{475967CA-B453-4E6A-9169-C5036F6A4D7F}" srcOrd="0" destOrd="0" presId="urn:microsoft.com/office/officeart/2005/8/layout/vList2"/>
    <dgm:cxn modelId="{74FF193D-C0C4-44F0-94BE-0BEBCD240DFD}" type="presParOf" srcId="{08DFAE86-7E56-4E0A-A11A-EE760AF4B6E6}" destId="{C13A9D09-36FF-41BD-8206-1EA409A2623C}" srcOrd="1" destOrd="0" presId="urn:microsoft.com/office/officeart/2005/8/layout/vList2"/>
    <dgm:cxn modelId="{80744630-81F0-4E7D-9A71-12ACC294836A}" type="presParOf" srcId="{08DFAE86-7E56-4E0A-A11A-EE760AF4B6E6}" destId="{60EFC7B9-DA59-40B4-BC1C-DF47865384B7}" srcOrd="2" destOrd="0" presId="urn:microsoft.com/office/officeart/2005/8/layout/vList2"/>
    <dgm:cxn modelId="{087E8E61-A930-492E-865A-D6ECC17D5B34}" type="presParOf" srcId="{08DFAE86-7E56-4E0A-A11A-EE760AF4B6E6}" destId="{31210D8E-EDA5-4BFA-BB6B-ABF1535888DA}" srcOrd="3" destOrd="0" presId="urn:microsoft.com/office/officeart/2005/8/layout/vList2"/>
    <dgm:cxn modelId="{35B74125-BAE1-46A5-A824-B48ECA9BB1C4}" type="presParOf" srcId="{08DFAE86-7E56-4E0A-A11A-EE760AF4B6E6}" destId="{BAF9644D-2BC0-45EF-B7B0-5A7DFFC2F1AF}" srcOrd="4" destOrd="0" presId="urn:microsoft.com/office/officeart/2005/8/layout/vList2"/>
    <dgm:cxn modelId="{DFF07EBF-F010-4092-BAB1-A78DBC0144C6}" type="presParOf" srcId="{08DFAE86-7E56-4E0A-A11A-EE760AF4B6E6}" destId="{1DA4255B-6DFC-463B-89AC-0391BDBF12DD}" srcOrd="5" destOrd="0" presId="urn:microsoft.com/office/officeart/2005/8/layout/vList2"/>
    <dgm:cxn modelId="{5D34F850-5717-499A-9975-63E051DDA552}" type="presParOf" srcId="{08DFAE86-7E56-4E0A-A11A-EE760AF4B6E6}" destId="{082CD3AD-0AAE-4C53-A447-C1D80F872B00}" srcOrd="6" destOrd="0" presId="urn:microsoft.com/office/officeart/2005/8/layout/vList2"/>
    <dgm:cxn modelId="{E7E2CB3F-C641-40C4-93CC-050E3BD63C5F}" type="presParOf" srcId="{08DFAE86-7E56-4E0A-A11A-EE760AF4B6E6}" destId="{56C0467F-3775-4D5B-8315-28AB0FD3E026}" srcOrd="7" destOrd="0" presId="urn:microsoft.com/office/officeart/2005/8/layout/vList2"/>
    <dgm:cxn modelId="{F1F3CBB9-DDD2-469D-836E-88BA68DB4895}" type="presParOf" srcId="{08DFAE86-7E56-4E0A-A11A-EE760AF4B6E6}" destId="{8B5EBB56-61E4-4029-8023-55D81BE34284}" srcOrd="8" destOrd="0" presId="urn:microsoft.com/office/officeart/2005/8/layout/vList2"/>
    <dgm:cxn modelId="{52D22FA5-695D-41B8-9FA1-7979434C9DD9}" type="presParOf" srcId="{08DFAE86-7E56-4E0A-A11A-EE760AF4B6E6}" destId="{65ABAE6E-3FC3-4C98-89DA-57355DCF2A70}" srcOrd="9" destOrd="0" presId="urn:microsoft.com/office/officeart/2005/8/layout/vList2"/>
    <dgm:cxn modelId="{468CD9C3-D038-4461-917B-469A24B41127}" type="presParOf" srcId="{08DFAE86-7E56-4E0A-A11A-EE760AF4B6E6}" destId="{4AD58364-8044-45F7-B17B-9F63160CC428}" srcOrd="1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7CAC72-627F-4BE7-BC3F-5D30A412028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1AB9308-97DA-4354-8D9A-F9384F6A847F}">
      <dgm:prSet/>
      <dgm:spPr/>
      <dgm:t>
        <a:bodyPr/>
        <a:lstStyle/>
        <a:p>
          <a:r>
            <a:rPr lang="en-US"/>
            <a:t>120 payments (up to 10 years)</a:t>
          </a:r>
        </a:p>
      </dgm:t>
    </dgm:pt>
    <dgm:pt modelId="{4411EA9C-42A1-476C-9EF8-A00BDF3761C1}" type="parTrans" cxnId="{57E511D6-79AA-4E20-AFF0-B3DBE76F26DB}">
      <dgm:prSet/>
      <dgm:spPr/>
      <dgm:t>
        <a:bodyPr/>
        <a:lstStyle/>
        <a:p>
          <a:endParaRPr lang="en-US"/>
        </a:p>
      </dgm:t>
    </dgm:pt>
    <dgm:pt modelId="{D664A7D6-9978-4E2D-9507-352A157892CA}" type="sibTrans" cxnId="{57E511D6-79AA-4E20-AFF0-B3DBE76F26DB}">
      <dgm:prSet/>
      <dgm:spPr/>
      <dgm:t>
        <a:bodyPr/>
        <a:lstStyle/>
        <a:p>
          <a:endParaRPr lang="en-US"/>
        </a:p>
      </dgm:t>
    </dgm:pt>
    <dgm:pt modelId="{E9F86FE7-7BE1-4F47-B1F1-2D58D1EBC3D1}">
      <dgm:prSet/>
      <dgm:spPr/>
      <dgm:t>
        <a:bodyPr/>
        <a:lstStyle/>
        <a:p>
          <a:r>
            <a:rPr lang="en-US"/>
            <a:t>This plan is for borrowers who expect their incomes to rise over time</a:t>
          </a:r>
        </a:p>
      </dgm:t>
    </dgm:pt>
    <dgm:pt modelId="{99DA3950-7648-47E6-8CBC-ABD5F6091AE3}" type="parTrans" cxnId="{61F4CF03-9701-4A9D-B783-1BD672AE7F3C}">
      <dgm:prSet/>
      <dgm:spPr/>
      <dgm:t>
        <a:bodyPr/>
        <a:lstStyle/>
        <a:p>
          <a:endParaRPr lang="en-US"/>
        </a:p>
      </dgm:t>
    </dgm:pt>
    <dgm:pt modelId="{0E481AC3-FCF9-418E-A31F-950F0EE7AEE6}" type="sibTrans" cxnId="{61F4CF03-9701-4A9D-B783-1BD672AE7F3C}">
      <dgm:prSet/>
      <dgm:spPr/>
      <dgm:t>
        <a:bodyPr/>
        <a:lstStyle/>
        <a:p>
          <a:endParaRPr lang="en-US"/>
        </a:p>
      </dgm:t>
    </dgm:pt>
    <dgm:pt modelId="{4E532A17-86BA-4490-9057-FE87D6E46DED}">
      <dgm:prSet/>
      <dgm:spPr/>
      <dgm:t>
        <a:bodyPr/>
        <a:lstStyle/>
        <a:p>
          <a:r>
            <a:rPr lang="en-US"/>
            <a:t>Payments start off low and increase every two years</a:t>
          </a:r>
        </a:p>
      </dgm:t>
    </dgm:pt>
    <dgm:pt modelId="{71382416-5323-4959-A03A-6FC79B9F7E32}" type="parTrans" cxnId="{426C656A-EE35-4C99-BD2D-7B8FCE8330C7}">
      <dgm:prSet/>
      <dgm:spPr/>
      <dgm:t>
        <a:bodyPr/>
        <a:lstStyle/>
        <a:p>
          <a:endParaRPr lang="en-US"/>
        </a:p>
      </dgm:t>
    </dgm:pt>
    <dgm:pt modelId="{C2052D53-356A-4D52-ADE5-13524D7E63FA}" type="sibTrans" cxnId="{426C656A-EE35-4C99-BD2D-7B8FCE8330C7}">
      <dgm:prSet/>
      <dgm:spPr/>
      <dgm:t>
        <a:bodyPr/>
        <a:lstStyle/>
        <a:p>
          <a:endParaRPr lang="en-US"/>
        </a:p>
      </dgm:t>
    </dgm:pt>
    <dgm:pt modelId="{44CEB186-97CC-4124-B2C5-E41A5A96F2F3}">
      <dgm:prSet/>
      <dgm:spPr/>
      <dgm:t>
        <a:bodyPr/>
        <a:lstStyle/>
        <a:p>
          <a:r>
            <a:rPr lang="en-US"/>
            <a:t>You will pay more over time than under the standard repayment plan</a:t>
          </a:r>
        </a:p>
      </dgm:t>
    </dgm:pt>
    <dgm:pt modelId="{F72CCEE9-6297-4FCB-9D73-3B1AE7A4E228}" type="parTrans" cxnId="{EBB776C0-3567-4D65-85A1-9A43682A984E}">
      <dgm:prSet/>
      <dgm:spPr/>
      <dgm:t>
        <a:bodyPr/>
        <a:lstStyle/>
        <a:p>
          <a:endParaRPr lang="en-US"/>
        </a:p>
      </dgm:t>
    </dgm:pt>
    <dgm:pt modelId="{0E36B6CA-94FB-4D44-B860-DD8168D1D82D}" type="sibTrans" cxnId="{EBB776C0-3567-4D65-85A1-9A43682A984E}">
      <dgm:prSet/>
      <dgm:spPr/>
      <dgm:t>
        <a:bodyPr/>
        <a:lstStyle/>
        <a:p>
          <a:endParaRPr lang="en-US"/>
        </a:p>
      </dgm:t>
    </dgm:pt>
    <dgm:pt modelId="{366BCF6E-FF9C-4458-AB64-80DCADFC3767}">
      <dgm:prSet/>
      <dgm:spPr/>
      <dgm:t>
        <a:bodyPr/>
        <a:lstStyle/>
        <a:p>
          <a:r>
            <a:rPr lang="en-US"/>
            <a:t>Generally, not a qualifying repayment plan for PSLF</a:t>
          </a:r>
        </a:p>
      </dgm:t>
    </dgm:pt>
    <dgm:pt modelId="{A93C50B0-8665-4B81-9CD6-C4F64B897440}" type="parTrans" cxnId="{86FB5AB5-DBCA-4348-9AC0-72FD6E700D6E}">
      <dgm:prSet/>
      <dgm:spPr/>
      <dgm:t>
        <a:bodyPr/>
        <a:lstStyle/>
        <a:p>
          <a:endParaRPr lang="en-US"/>
        </a:p>
      </dgm:t>
    </dgm:pt>
    <dgm:pt modelId="{8F2926B1-F227-487E-A295-4EAFADF854BE}" type="sibTrans" cxnId="{86FB5AB5-DBCA-4348-9AC0-72FD6E700D6E}">
      <dgm:prSet/>
      <dgm:spPr/>
      <dgm:t>
        <a:bodyPr/>
        <a:lstStyle/>
        <a:p>
          <a:endParaRPr lang="en-US"/>
        </a:p>
      </dgm:t>
    </dgm:pt>
    <dgm:pt modelId="{6FB45F4B-ACD6-442E-A83C-706DA2D777D3}" type="pres">
      <dgm:prSet presAssocID="{5B7CAC72-627F-4BE7-BC3F-5D30A412028D}" presName="linear" presStyleCnt="0">
        <dgm:presLayoutVars>
          <dgm:animLvl val="lvl"/>
          <dgm:resizeHandles val="exact"/>
        </dgm:presLayoutVars>
      </dgm:prSet>
      <dgm:spPr/>
      <dgm:t>
        <a:bodyPr/>
        <a:lstStyle/>
        <a:p>
          <a:endParaRPr lang="en-US"/>
        </a:p>
      </dgm:t>
    </dgm:pt>
    <dgm:pt modelId="{67690DFC-C4F4-4832-9911-7720EF15B46D}" type="pres">
      <dgm:prSet presAssocID="{21AB9308-97DA-4354-8D9A-F9384F6A847F}" presName="parentText" presStyleLbl="node1" presStyleIdx="0" presStyleCnt="5">
        <dgm:presLayoutVars>
          <dgm:chMax val="0"/>
          <dgm:bulletEnabled val="1"/>
        </dgm:presLayoutVars>
      </dgm:prSet>
      <dgm:spPr/>
      <dgm:t>
        <a:bodyPr/>
        <a:lstStyle/>
        <a:p>
          <a:endParaRPr lang="en-US"/>
        </a:p>
      </dgm:t>
    </dgm:pt>
    <dgm:pt modelId="{2DB7D473-E033-47B3-8BE9-27241E5CC5C0}" type="pres">
      <dgm:prSet presAssocID="{D664A7D6-9978-4E2D-9507-352A157892CA}" presName="spacer" presStyleCnt="0"/>
      <dgm:spPr/>
    </dgm:pt>
    <dgm:pt modelId="{46AE158F-8BF2-4D60-9A3F-565283BC637B}" type="pres">
      <dgm:prSet presAssocID="{E9F86FE7-7BE1-4F47-B1F1-2D58D1EBC3D1}" presName="parentText" presStyleLbl="node1" presStyleIdx="1" presStyleCnt="5">
        <dgm:presLayoutVars>
          <dgm:chMax val="0"/>
          <dgm:bulletEnabled val="1"/>
        </dgm:presLayoutVars>
      </dgm:prSet>
      <dgm:spPr/>
      <dgm:t>
        <a:bodyPr/>
        <a:lstStyle/>
        <a:p>
          <a:endParaRPr lang="en-US"/>
        </a:p>
      </dgm:t>
    </dgm:pt>
    <dgm:pt modelId="{ED49CF63-9952-4577-A651-8A4B70D18795}" type="pres">
      <dgm:prSet presAssocID="{0E481AC3-FCF9-418E-A31F-950F0EE7AEE6}" presName="spacer" presStyleCnt="0"/>
      <dgm:spPr/>
    </dgm:pt>
    <dgm:pt modelId="{323C5A3F-DFFC-40BA-8899-1DF7B8309739}" type="pres">
      <dgm:prSet presAssocID="{4E532A17-86BA-4490-9057-FE87D6E46DED}" presName="parentText" presStyleLbl="node1" presStyleIdx="2" presStyleCnt="5">
        <dgm:presLayoutVars>
          <dgm:chMax val="0"/>
          <dgm:bulletEnabled val="1"/>
        </dgm:presLayoutVars>
      </dgm:prSet>
      <dgm:spPr/>
      <dgm:t>
        <a:bodyPr/>
        <a:lstStyle/>
        <a:p>
          <a:endParaRPr lang="en-US"/>
        </a:p>
      </dgm:t>
    </dgm:pt>
    <dgm:pt modelId="{6FC637AE-2092-47AE-8164-1ECEAD7E53C2}" type="pres">
      <dgm:prSet presAssocID="{C2052D53-356A-4D52-ADE5-13524D7E63FA}" presName="spacer" presStyleCnt="0"/>
      <dgm:spPr/>
    </dgm:pt>
    <dgm:pt modelId="{B48FD8B3-385A-4A2F-93CA-CE0758B87D8D}" type="pres">
      <dgm:prSet presAssocID="{44CEB186-97CC-4124-B2C5-E41A5A96F2F3}" presName="parentText" presStyleLbl="node1" presStyleIdx="3" presStyleCnt="5">
        <dgm:presLayoutVars>
          <dgm:chMax val="0"/>
          <dgm:bulletEnabled val="1"/>
        </dgm:presLayoutVars>
      </dgm:prSet>
      <dgm:spPr/>
      <dgm:t>
        <a:bodyPr/>
        <a:lstStyle/>
        <a:p>
          <a:endParaRPr lang="en-US"/>
        </a:p>
      </dgm:t>
    </dgm:pt>
    <dgm:pt modelId="{96E8988B-D330-49DD-A2D1-631AE3E81415}" type="pres">
      <dgm:prSet presAssocID="{0E36B6CA-94FB-4D44-B860-DD8168D1D82D}" presName="spacer" presStyleCnt="0"/>
      <dgm:spPr/>
    </dgm:pt>
    <dgm:pt modelId="{8D92C63F-C9A9-4C8D-B47E-D8FB2B6C00F3}" type="pres">
      <dgm:prSet presAssocID="{366BCF6E-FF9C-4458-AB64-80DCADFC3767}" presName="parentText" presStyleLbl="node1" presStyleIdx="4" presStyleCnt="5">
        <dgm:presLayoutVars>
          <dgm:chMax val="0"/>
          <dgm:bulletEnabled val="1"/>
        </dgm:presLayoutVars>
      </dgm:prSet>
      <dgm:spPr/>
      <dgm:t>
        <a:bodyPr/>
        <a:lstStyle/>
        <a:p>
          <a:endParaRPr lang="en-US"/>
        </a:p>
      </dgm:t>
    </dgm:pt>
  </dgm:ptLst>
  <dgm:cxnLst>
    <dgm:cxn modelId="{101D93E1-0970-4A4E-A092-075C33EE892D}" type="presOf" srcId="{44CEB186-97CC-4124-B2C5-E41A5A96F2F3}" destId="{B48FD8B3-385A-4A2F-93CA-CE0758B87D8D}" srcOrd="0" destOrd="0" presId="urn:microsoft.com/office/officeart/2005/8/layout/vList2"/>
    <dgm:cxn modelId="{86FB5AB5-DBCA-4348-9AC0-72FD6E700D6E}" srcId="{5B7CAC72-627F-4BE7-BC3F-5D30A412028D}" destId="{366BCF6E-FF9C-4458-AB64-80DCADFC3767}" srcOrd="4" destOrd="0" parTransId="{A93C50B0-8665-4B81-9CD6-C4F64B897440}" sibTransId="{8F2926B1-F227-487E-A295-4EAFADF854BE}"/>
    <dgm:cxn modelId="{42892B21-8874-4178-A38E-BFE725E33B0F}" type="presOf" srcId="{4E532A17-86BA-4490-9057-FE87D6E46DED}" destId="{323C5A3F-DFFC-40BA-8899-1DF7B8309739}" srcOrd="0" destOrd="0" presId="urn:microsoft.com/office/officeart/2005/8/layout/vList2"/>
    <dgm:cxn modelId="{2C6E3FA7-A50E-4DAE-B5A6-71BEF5EDC2C5}" type="presOf" srcId="{5B7CAC72-627F-4BE7-BC3F-5D30A412028D}" destId="{6FB45F4B-ACD6-442E-A83C-706DA2D777D3}" srcOrd="0" destOrd="0" presId="urn:microsoft.com/office/officeart/2005/8/layout/vList2"/>
    <dgm:cxn modelId="{EBB776C0-3567-4D65-85A1-9A43682A984E}" srcId="{5B7CAC72-627F-4BE7-BC3F-5D30A412028D}" destId="{44CEB186-97CC-4124-B2C5-E41A5A96F2F3}" srcOrd="3" destOrd="0" parTransId="{F72CCEE9-6297-4FCB-9D73-3B1AE7A4E228}" sibTransId="{0E36B6CA-94FB-4D44-B860-DD8168D1D82D}"/>
    <dgm:cxn modelId="{3AF03F18-EFEB-4BFB-951E-1FCC95CBC35F}" type="presOf" srcId="{E9F86FE7-7BE1-4F47-B1F1-2D58D1EBC3D1}" destId="{46AE158F-8BF2-4D60-9A3F-565283BC637B}" srcOrd="0" destOrd="0" presId="urn:microsoft.com/office/officeart/2005/8/layout/vList2"/>
    <dgm:cxn modelId="{57E511D6-79AA-4E20-AFF0-B3DBE76F26DB}" srcId="{5B7CAC72-627F-4BE7-BC3F-5D30A412028D}" destId="{21AB9308-97DA-4354-8D9A-F9384F6A847F}" srcOrd="0" destOrd="0" parTransId="{4411EA9C-42A1-476C-9EF8-A00BDF3761C1}" sibTransId="{D664A7D6-9978-4E2D-9507-352A157892CA}"/>
    <dgm:cxn modelId="{61F4CF03-9701-4A9D-B783-1BD672AE7F3C}" srcId="{5B7CAC72-627F-4BE7-BC3F-5D30A412028D}" destId="{E9F86FE7-7BE1-4F47-B1F1-2D58D1EBC3D1}" srcOrd="1" destOrd="0" parTransId="{99DA3950-7648-47E6-8CBC-ABD5F6091AE3}" sibTransId="{0E481AC3-FCF9-418E-A31F-950F0EE7AEE6}"/>
    <dgm:cxn modelId="{426C656A-EE35-4C99-BD2D-7B8FCE8330C7}" srcId="{5B7CAC72-627F-4BE7-BC3F-5D30A412028D}" destId="{4E532A17-86BA-4490-9057-FE87D6E46DED}" srcOrd="2" destOrd="0" parTransId="{71382416-5323-4959-A03A-6FC79B9F7E32}" sibTransId="{C2052D53-356A-4D52-ADE5-13524D7E63FA}"/>
    <dgm:cxn modelId="{5FAA274F-3A3A-4AF9-A642-29FBC9752D23}" type="presOf" srcId="{366BCF6E-FF9C-4458-AB64-80DCADFC3767}" destId="{8D92C63F-C9A9-4C8D-B47E-D8FB2B6C00F3}" srcOrd="0" destOrd="0" presId="urn:microsoft.com/office/officeart/2005/8/layout/vList2"/>
    <dgm:cxn modelId="{FC0D72CD-2C73-4B47-9704-B61BCD94999C}" type="presOf" srcId="{21AB9308-97DA-4354-8D9A-F9384F6A847F}" destId="{67690DFC-C4F4-4832-9911-7720EF15B46D}" srcOrd="0" destOrd="0" presId="urn:microsoft.com/office/officeart/2005/8/layout/vList2"/>
    <dgm:cxn modelId="{977CA0F6-80B7-412E-A568-2E26874FCA58}" type="presParOf" srcId="{6FB45F4B-ACD6-442E-A83C-706DA2D777D3}" destId="{67690DFC-C4F4-4832-9911-7720EF15B46D}" srcOrd="0" destOrd="0" presId="urn:microsoft.com/office/officeart/2005/8/layout/vList2"/>
    <dgm:cxn modelId="{90696976-4DD9-4673-93B8-560DF1F03363}" type="presParOf" srcId="{6FB45F4B-ACD6-442E-A83C-706DA2D777D3}" destId="{2DB7D473-E033-47B3-8BE9-27241E5CC5C0}" srcOrd="1" destOrd="0" presId="urn:microsoft.com/office/officeart/2005/8/layout/vList2"/>
    <dgm:cxn modelId="{BA113BAA-5F36-473B-B819-DAE1B5D42697}" type="presParOf" srcId="{6FB45F4B-ACD6-442E-A83C-706DA2D777D3}" destId="{46AE158F-8BF2-4D60-9A3F-565283BC637B}" srcOrd="2" destOrd="0" presId="urn:microsoft.com/office/officeart/2005/8/layout/vList2"/>
    <dgm:cxn modelId="{94E5C6A3-35D9-4872-B6A0-168B5C5F4227}" type="presParOf" srcId="{6FB45F4B-ACD6-442E-A83C-706DA2D777D3}" destId="{ED49CF63-9952-4577-A651-8A4B70D18795}" srcOrd="3" destOrd="0" presId="urn:microsoft.com/office/officeart/2005/8/layout/vList2"/>
    <dgm:cxn modelId="{8955503E-8C75-4EDF-B864-A5DB08EFC790}" type="presParOf" srcId="{6FB45F4B-ACD6-442E-A83C-706DA2D777D3}" destId="{323C5A3F-DFFC-40BA-8899-1DF7B8309739}" srcOrd="4" destOrd="0" presId="urn:microsoft.com/office/officeart/2005/8/layout/vList2"/>
    <dgm:cxn modelId="{E78AAB37-A22C-4A14-BECC-7CA8574C392C}" type="presParOf" srcId="{6FB45F4B-ACD6-442E-A83C-706DA2D777D3}" destId="{6FC637AE-2092-47AE-8164-1ECEAD7E53C2}" srcOrd="5" destOrd="0" presId="urn:microsoft.com/office/officeart/2005/8/layout/vList2"/>
    <dgm:cxn modelId="{97E7C29E-5925-41F3-94C0-E8879EA164D3}" type="presParOf" srcId="{6FB45F4B-ACD6-442E-A83C-706DA2D777D3}" destId="{B48FD8B3-385A-4A2F-93CA-CE0758B87D8D}" srcOrd="6" destOrd="0" presId="urn:microsoft.com/office/officeart/2005/8/layout/vList2"/>
    <dgm:cxn modelId="{7CDED80E-488E-4445-85CF-D26ED589D24D}" type="presParOf" srcId="{6FB45F4B-ACD6-442E-A83C-706DA2D777D3}" destId="{96E8988B-D330-49DD-A2D1-631AE3E81415}" srcOrd="7" destOrd="0" presId="urn:microsoft.com/office/officeart/2005/8/layout/vList2"/>
    <dgm:cxn modelId="{B39E3ECC-2AC1-4D2D-B125-C58C91E03E4F}" type="presParOf" srcId="{6FB45F4B-ACD6-442E-A83C-706DA2D777D3}" destId="{8D92C63F-C9A9-4C8D-B47E-D8FB2B6C00F3}" srcOrd="8"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40C1FA-3A54-4143-8AC1-9570286FC8B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2DDD55B-71C9-4412-A502-0E6F5BF13AF2}">
      <dgm:prSet/>
      <dgm:spPr/>
      <dgm:t>
        <a:bodyPr/>
        <a:lstStyle/>
        <a:p>
          <a:r>
            <a:rPr lang="en-US"/>
            <a:t>Up to 25 years</a:t>
          </a:r>
        </a:p>
      </dgm:t>
    </dgm:pt>
    <dgm:pt modelId="{549A5A22-1046-4769-A2AE-DF34DD172AAF}" type="parTrans" cxnId="{1273220F-629E-4D99-B93D-C950244B35F4}">
      <dgm:prSet/>
      <dgm:spPr/>
      <dgm:t>
        <a:bodyPr/>
        <a:lstStyle/>
        <a:p>
          <a:endParaRPr lang="en-US"/>
        </a:p>
      </dgm:t>
    </dgm:pt>
    <dgm:pt modelId="{A3D5AF39-28C4-41EF-AD7B-C2B50F7E415B}" type="sibTrans" cxnId="{1273220F-629E-4D99-B93D-C950244B35F4}">
      <dgm:prSet/>
      <dgm:spPr/>
      <dgm:t>
        <a:bodyPr/>
        <a:lstStyle/>
        <a:p>
          <a:endParaRPr lang="en-US"/>
        </a:p>
      </dgm:t>
    </dgm:pt>
    <dgm:pt modelId="{AB111F79-4ABA-4A2C-AE44-B380B5B6A008}">
      <dgm:prSet/>
      <dgm:spPr/>
      <dgm:t>
        <a:bodyPr/>
        <a:lstStyle/>
        <a:p>
          <a:r>
            <a:rPr lang="en-US"/>
            <a:t>This plan is available to borrowers with higher debt, more than $30,000 in federal loans. </a:t>
          </a:r>
        </a:p>
      </dgm:t>
    </dgm:pt>
    <dgm:pt modelId="{103B4367-6AD8-4F1D-9398-3D12916399FD}" type="parTrans" cxnId="{BF19FAAA-C2C2-437D-A486-7A21544820A4}">
      <dgm:prSet/>
      <dgm:spPr/>
      <dgm:t>
        <a:bodyPr/>
        <a:lstStyle/>
        <a:p>
          <a:endParaRPr lang="en-US"/>
        </a:p>
      </dgm:t>
    </dgm:pt>
    <dgm:pt modelId="{80D9F8E3-8F6B-42BA-81BC-1DFDF83D56BC}" type="sibTrans" cxnId="{BF19FAAA-C2C2-437D-A486-7A21544820A4}">
      <dgm:prSet/>
      <dgm:spPr/>
      <dgm:t>
        <a:bodyPr/>
        <a:lstStyle/>
        <a:p>
          <a:endParaRPr lang="en-US"/>
        </a:p>
      </dgm:t>
    </dgm:pt>
    <dgm:pt modelId="{5428BD08-A38E-4A7D-982A-2130927C1BC7}">
      <dgm:prSet/>
      <dgm:spPr/>
      <dgm:t>
        <a:bodyPr/>
        <a:lstStyle/>
        <a:p>
          <a:r>
            <a:rPr lang="en-US"/>
            <a:t>Payments may be fixed or graduated</a:t>
          </a:r>
        </a:p>
      </dgm:t>
    </dgm:pt>
    <dgm:pt modelId="{F93048B9-D86A-4ED8-80E2-472B85D3B851}" type="parTrans" cxnId="{775BF6B5-C252-4805-AC8D-2FA47A01EC40}">
      <dgm:prSet/>
      <dgm:spPr/>
      <dgm:t>
        <a:bodyPr/>
        <a:lstStyle/>
        <a:p>
          <a:endParaRPr lang="en-US"/>
        </a:p>
      </dgm:t>
    </dgm:pt>
    <dgm:pt modelId="{F20B2D74-FFD5-4894-9E3C-64DF13E284DC}" type="sibTrans" cxnId="{775BF6B5-C252-4805-AC8D-2FA47A01EC40}">
      <dgm:prSet/>
      <dgm:spPr/>
      <dgm:t>
        <a:bodyPr/>
        <a:lstStyle/>
        <a:p>
          <a:endParaRPr lang="en-US"/>
        </a:p>
      </dgm:t>
    </dgm:pt>
    <dgm:pt modelId="{D74F9523-57FE-4F4B-9B49-B92733FE6383}">
      <dgm:prSet/>
      <dgm:spPr/>
      <dgm:t>
        <a:bodyPr/>
        <a:lstStyle/>
        <a:p>
          <a:r>
            <a:rPr lang="en-US"/>
            <a:t>You may pay more interest over time, but your monthly payments will be smaller</a:t>
          </a:r>
        </a:p>
      </dgm:t>
    </dgm:pt>
    <dgm:pt modelId="{0D9406BF-2FBF-4B4E-9D10-9BD98A774080}" type="parTrans" cxnId="{C0EB0692-C9A6-45D7-A80B-8AF443363034}">
      <dgm:prSet/>
      <dgm:spPr/>
      <dgm:t>
        <a:bodyPr/>
        <a:lstStyle/>
        <a:p>
          <a:endParaRPr lang="en-US"/>
        </a:p>
      </dgm:t>
    </dgm:pt>
    <dgm:pt modelId="{1AB1FD04-131B-4E87-8873-0963D8739222}" type="sibTrans" cxnId="{C0EB0692-C9A6-45D7-A80B-8AF443363034}">
      <dgm:prSet/>
      <dgm:spPr/>
      <dgm:t>
        <a:bodyPr/>
        <a:lstStyle/>
        <a:p>
          <a:endParaRPr lang="en-US"/>
        </a:p>
      </dgm:t>
    </dgm:pt>
    <dgm:pt modelId="{22A4E350-EBE7-4633-B3FB-F2026BD8AD59}">
      <dgm:prSet/>
      <dgm:spPr/>
      <dgm:t>
        <a:bodyPr/>
        <a:lstStyle/>
        <a:p>
          <a:r>
            <a:rPr lang="en-US"/>
            <a:t>Not a qualifying repayment plan for PSLF</a:t>
          </a:r>
        </a:p>
      </dgm:t>
    </dgm:pt>
    <dgm:pt modelId="{4CB05D97-46FB-4C5C-A6B7-BA7F0E89DD65}" type="parTrans" cxnId="{D0F5F7F6-C05C-4A98-B897-1B0622740698}">
      <dgm:prSet/>
      <dgm:spPr/>
      <dgm:t>
        <a:bodyPr/>
        <a:lstStyle/>
        <a:p>
          <a:endParaRPr lang="en-US"/>
        </a:p>
      </dgm:t>
    </dgm:pt>
    <dgm:pt modelId="{D6F37D4B-0D90-4BAF-86AA-E3B0151E7E3B}" type="sibTrans" cxnId="{D0F5F7F6-C05C-4A98-B897-1B0622740698}">
      <dgm:prSet/>
      <dgm:spPr/>
      <dgm:t>
        <a:bodyPr/>
        <a:lstStyle/>
        <a:p>
          <a:endParaRPr lang="en-US"/>
        </a:p>
      </dgm:t>
    </dgm:pt>
    <dgm:pt modelId="{B07139E7-751A-4078-A87B-1845F2FCC154}" type="pres">
      <dgm:prSet presAssocID="{DE40C1FA-3A54-4143-8AC1-9570286FC8B1}" presName="linear" presStyleCnt="0">
        <dgm:presLayoutVars>
          <dgm:animLvl val="lvl"/>
          <dgm:resizeHandles val="exact"/>
        </dgm:presLayoutVars>
      </dgm:prSet>
      <dgm:spPr/>
      <dgm:t>
        <a:bodyPr/>
        <a:lstStyle/>
        <a:p>
          <a:endParaRPr lang="en-US"/>
        </a:p>
      </dgm:t>
    </dgm:pt>
    <dgm:pt modelId="{C43416AC-D32D-4961-88BE-D7F3B5A50B24}" type="pres">
      <dgm:prSet presAssocID="{72DDD55B-71C9-4412-A502-0E6F5BF13AF2}" presName="parentText" presStyleLbl="node1" presStyleIdx="0" presStyleCnt="5">
        <dgm:presLayoutVars>
          <dgm:chMax val="0"/>
          <dgm:bulletEnabled val="1"/>
        </dgm:presLayoutVars>
      </dgm:prSet>
      <dgm:spPr/>
      <dgm:t>
        <a:bodyPr/>
        <a:lstStyle/>
        <a:p>
          <a:endParaRPr lang="en-US"/>
        </a:p>
      </dgm:t>
    </dgm:pt>
    <dgm:pt modelId="{8DB74FFC-43EF-49B9-BF40-959872BF9E8A}" type="pres">
      <dgm:prSet presAssocID="{A3D5AF39-28C4-41EF-AD7B-C2B50F7E415B}" presName="spacer" presStyleCnt="0"/>
      <dgm:spPr/>
    </dgm:pt>
    <dgm:pt modelId="{218786D2-9621-487C-B0B5-68951E7E2F08}" type="pres">
      <dgm:prSet presAssocID="{AB111F79-4ABA-4A2C-AE44-B380B5B6A008}" presName="parentText" presStyleLbl="node1" presStyleIdx="1" presStyleCnt="5">
        <dgm:presLayoutVars>
          <dgm:chMax val="0"/>
          <dgm:bulletEnabled val="1"/>
        </dgm:presLayoutVars>
      </dgm:prSet>
      <dgm:spPr/>
      <dgm:t>
        <a:bodyPr/>
        <a:lstStyle/>
        <a:p>
          <a:endParaRPr lang="en-US"/>
        </a:p>
      </dgm:t>
    </dgm:pt>
    <dgm:pt modelId="{C40E3F3A-B40A-476B-A1EE-11DC52BF924B}" type="pres">
      <dgm:prSet presAssocID="{80D9F8E3-8F6B-42BA-81BC-1DFDF83D56BC}" presName="spacer" presStyleCnt="0"/>
      <dgm:spPr/>
    </dgm:pt>
    <dgm:pt modelId="{22984DC8-03B9-4738-B291-0EA087EBFE63}" type="pres">
      <dgm:prSet presAssocID="{5428BD08-A38E-4A7D-982A-2130927C1BC7}" presName="parentText" presStyleLbl="node1" presStyleIdx="2" presStyleCnt="5">
        <dgm:presLayoutVars>
          <dgm:chMax val="0"/>
          <dgm:bulletEnabled val="1"/>
        </dgm:presLayoutVars>
      </dgm:prSet>
      <dgm:spPr/>
      <dgm:t>
        <a:bodyPr/>
        <a:lstStyle/>
        <a:p>
          <a:endParaRPr lang="en-US"/>
        </a:p>
      </dgm:t>
    </dgm:pt>
    <dgm:pt modelId="{AD210716-8F8C-410C-BC53-ED367EA5D535}" type="pres">
      <dgm:prSet presAssocID="{F20B2D74-FFD5-4894-9E3C-64DF13E284DC}" presName="spacer" presStyleCnt="0"/>
      <dgm:spPr/>
    </dgm:pt>
    <dgm:pt modelId="{A0380F76-7E76-4142-9BD8-D2D21306480E}" type="pres">
      <dgm:prSet presAssocID="{D74F9523-57FE-4F4B-9B49-B92733FE6383}" presName="parentText" presStyleLbl="node1" presStyleIdx="3" presStyleCnt="5">
        <dgm:presLayoutVars>
          <dgm:chMax val="0"/>
          <dgm:bulletEnabled val="1"/>
        </dgm:presLayoutVars>
      </dgm:prSet>
      <dgm:spPr/>
      <dgm:t>
        <a:bodyPr/>
        <a:lstStyle/>
        <a:p>
          <a:endParaRPr lang="en-US"/>
        </a:p>
      </dgm:t>
    </dgm:pt>
    <dgm:pt modelId="{29AEBF16-F481-4168-ABFE-F816F6D09C6A}" type="pres">
      <dgm:prSet presAssocID="{1AB1FD04-131B-4E87-8873-0963D8739222}" presName="spacer" presStyleCnt="0"/>
      <dgm:spPr/>
    </dgm:pt>
    <dgm:pt modelId="{4B592ADC-78CB-48CE-9206-AF177113EF58}" type="pres">
      <dgm:prSet presAssocID="{22A4E350-EBE7-4633-B3FB-F2026BD8AD59}" presName="parentText" presStyleLbl="node1" presStyleIdx="4" presStyleCnt="5">
        <dgm:presLayoutVars>
          <dgm:chMax val="0"/>
          <dgm:bulletEnabled val="1"/>
        </dgm:presLayoutVars>
      </dgm:prSet>
      <dgm:spPr/>
      <dgm:t>
        <a:bodyPr/>
        <a:lstStyle/>
        <a:p>
          <a:endParaRPr lang="en-US"/>
        </a:p>
      </dgm:t>
    </dgm:pt>
  </dgm:ptLst>
  <dgm:cxnLst>
    <dgm:cxn modelId="{4830221D-F268-4F5F-B700-2F6B19E9F036}" type="presOf" srcId="{72DDD55B-71C9-4412-A502-0E6F5BF13AF2}" destId="{C43416AC-D32D-4961-88BE-D7F3B5A50B24}" srcOrd="0" destOrd="0" presId="urn:microsoft.com/office/officeart/2005/8/layout/vList2"/>
    <dgm:cxn modelId="{BF19FAAA-C2C2-437D-A486-7A21544820A4}" srcId="{DE40C1FA-3A54-4143-8AC1-9570286FC8B1}" destId="{AB111F79-4ABA-4A2C-AE44-B380B5B6A008}" srcOrd="1" destOrd="0" parTransId="{103B4367-6AD8-4F1D-9398-3D12916399FD}" sibTransId="{80D9F8E3-8F6B-42BA-81BC-1DFDF83D56BC}"/>
    <dgm:cxn modelId="{F75F3238-394F-447F-93D6-5512E520C9CE}" type="presOf" srcId="{DE40C1FA-3A54-4143-8AC1-9570286FC8B1}" destId="{B07139E7-751A-4078-A87B-1845F2FCC154}" srcOrd="0" destOrd="0" presId="urn:microsoft.com/office/officeart/2005/8/layout/vList2"/>
    <dgm:cxn modelId="{1273220F-629E-4D99-B93D-C950244B35F4}" srcId="{DE40C1FA-3A54-4143-8AC1-9570286FC8B1}" destId="{72DDD55B-71C9-4412-A502-0E6F5BF13AF2}" srcOrd="0" destOrd="0" parTransId="{549A5A22-1046-4769-A2AE-DF34DD172AAF}" sibTransId="{A3D5AF39-28C4-41EF-AD7B-C2B50F7E415B}"/>
    <dgm:cxn modelId="{775BF6B5-C252-4805-AC8D-2FA47A01EC40}" srcId="{DE40C1FA-3A54-4143-8AC1-9570286FC8B1}" destId="{5428BD08-A38E-4A7D-982A-2130927C1BC7}" srcOrd="2" destOrd="0" parTransId="{F93048B9-D86A-4ED8-80E2-472B85D3B851}" sibTransId="{F20B2D74-FFD5-4894-9E3C-64DF13E284DC}"/>
    <dgm:cxn modelId="{FE3854EC-5389-4C1D-85EF-C39ED2A986A1}" type="presOf" srcId="{D74F9523-57FE-4F4B-9B49-B92733FE6383}" destId="{A0380F76-7E76-4142-9BD8-D2D21306480E}" srcOrd="0" destOrd="0" presId="urn:microsoft.com/office/officeart/2005/8/layout/vList2"/>
    <dgm:cxn modelId="{0D4668BD-BD82-4F99-9E95-F29D02EC653D}" type="presOf" srcId="{22A4E350-EBE7-4633-B3FB-F2026BD8AD59}" destId="{4B592ADC-78CB-48CE-9206-AF177113EF58}" srcOrd="0" destOrd="0" presId="urn:microsoft.com/office/officeart/2005/8/layout/vList2"/>
    <dgm:cxn modelId="{C0EB0692-C9A6-45D7-A80B-8AF443363034}" srcId="{DE40C1FA-3A54-4143-8AC1-9570286FC8B1}" destId="{D74F9523-57FE-4F4B-9B49-B92733FE6383}" srcOrd="3" destOrd="0" parTransId="{0D9406BF-2FBF-4B4E-9D10-9BD98A774080}" sibTransId="{1AB1FD04-131B-4E87-8873-0963D8739222}"/>
    <dgm:cxn modelId="{19E3A279-0644-40B2-AC66-3D054FED4736}" type="presOf" srcId="{AB111F79-4ABA-4A2C-AE44-B380B5B6A008}" destId="{218786D2-9621-487C-B0B5-68951E7E2F08}" srcOrd="0" destOrd="0" presId="urn:microsoft.com/office/officeart/2005/8/layout/vList2"/>
    <dgm:cxn modelId="{B594D879-B6BD-4195-9364-6CBE1EB7B511}" type="presOf" srcId="{5428BD08-A38E-4A7D-982A-2130927C1BC7}" destId="{22984DC8-03B9-4738-B291-0EA087EBFE63}" srcOrd="0" destOrd="0" presId="urn:microsoft.com/office/officeart/2005/8/layout/vList2"/>
    <dgm:cxn modelId="{D0F5F7F6-C05C-4A98-B897-1B0622740698}" srcId="{DE40C1FA-3A54-4143-8AC1-9570286FC8B1}" destId="{22A4E350-EBE7-4633-B3FB-F2026BD8AD59}" srcOrd="4" destOrd="0" parTransId="{4CB05D97-46FB-4C5C-A6B7-BA7F0E89DD65}" sibTransId="{D6F37D4B-0D90-4BAF-86AA-E3B0151E7E3B}"/>
    <dgm:cxn modelId="{5CAC2141-4B9E-419A-B166-8C17CBB81AE3}" type="presParOf" srcId="{B07139E7-751A-4078-A87B-1845F2FCC154}" destId="{C43416AC-D32D-4961-88BE-D7F3B5A50B24}" srcOrd="0" destOrd="0" presId="urn:microsoft.com/office/officeart/2005/8/layout/vList2"/>
    <dgm:cxn modelId="{70061795-B9A5-4F3E-A39D-1C2645769D7B}" type="presParOf" srcId="{B07139E7-751A-4078-A87B-1845F2FCC154}" destId="{8DB74FFC-43EF-49B9-BF40-959872BF9E8A}" srcOrd="1" destOrd="0" presId="urn:microsoft.com/office/officeart/2005/8/layout/vList2"/>
    <dgm:cxn modelId="{2CB958B5-8CCF-4256-BEE1-520C8BF1EA2E}" type="presParOf" srcId="{B07139E7-751A-4078-A87B-1845F2FCC154}" destId="{218786D2-9621-487C-B0B5-68951E7E2F08}" srcOrd="2" destOrd="0" presId="urn:microsoft.com/office/officeart/2005/8/layout/vList2"/>
    <dgm:cxn modelId="{E6AE4DB9-CC74-45A0-8FC7-DF043E6E36C0}" type="presParOf" srcId="{B07139E7-751A-4078-A87B-1845F2FCC154}" destId="{C40E3F3A-B40A-476B-A1EE-11DC52BF924B}" srcOrd="3" destOrd="0" presId="urn:microsoft.com/office/officeart/2005/8/layout/vList2"/>
    <dgm:cxn modelId="{B798B533-DE79-41EC-B447-C9465CCC52B8}" type="presParOf" srcId="{B07139E7-751A-4078-A87B-1845F2FCC154}" destId="{22984DC8-03B9-4738-B291-0EA087EBFE63}" srcOrd="4" destOrd="0" presId="urn:microsoft.com/office/officeart/2005/8/layout/vList2"/>
    <dgm:cxn modelId="{85707135-D181-4482-92EF-1260CE824EE4}" type="presParOf" srcId="{B07139E7-751A-4078-A87B-1845F2FCC154}" destId="{AD210716-8F8C-410C-BC53-ED367EA5D535}" srcOrd="5" destOrd="0" presId="urn:microsoft.com/office/officeart/2005/8/layout/vList2"/>
    <dgm:cxn modelId="{990FA55C-E2F1-4F56-A57F-AFACA9F67D82}" type="presParOf" srcId="{B07139E7-751A-4078-A87B-1845F2FCC154}" destId="{A0380F76-7E76-4142-9BD8-D2D21306480E}" srcOrd="6" destOrd="0" presId="urn:microsoft.com/office/officeart/2005/8/layout/vList2"/>
    <dgm:cxn modelId="{FD4B6AE4-EEB5-42BE-A472-274C8AA9680E}" type="presParOf" srcId="{B07139E7-751A-4078-A87B-1845F2FCC154}" destId="{29AEBF16-F481-4168-ABFE-F816F6D09C6A}" srcOrd="7" destOrd="0" presId="urn:microsoft.com/office/officeart/2005/8/layout/vList2"/>
    <dgm:cxn modelId="{B304617B-9E8B-4235-802C-676F85F8C34A}" type="presParOf" srcId="{B07139E7-751A-4078-A87B-1845F2FCC154}" destId="{4B592ADC-78CB-48CE-9206-AF177113EF58}" srcOrd="8"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D21FA-89F1-4D00-8C74-586CDDECE887}">
      <dsp:nvSpPr>
        <dsp:cNvPr id="0" name=""/>
        <dsp:cNvSpPr/>
      </dsp:nvSpPr>
      <dsp:spPr>
        <a:xfrm>
          <a:off x="947606" y="549112"/>
          <a:ext cx="1103751" cy="11037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E40749-8E5B-4777-8064-C13EFDF6E6E0}">
      <dsp:nvSpPr>
        <dsp:cNvPr id="0" name=""/>
        <dsp:cNvSpPr/>
      </dsp:nvSpPr>
      <dsp:spPr>
        <a:xfrm>
          <a:off x="273091" y="1974852"/>
          <a:ext cx="245278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a:t>Know what you borrowed, who services your loans and when they come due</a:t>
          </a:r>
        </a:p>
      </dsp:txBody>
      <dsp:txXfrm>
        <a:off x="273091" y="1974852"/>
        <a:ext cx="2452781" cy="720000"/>
      </dsp:txXfrm>
    </dsp:sp>
    <dsp:sp modelId="{59382DC6-86BA-47EA-99B0-0959B9735C4C}">
      <dsp:nvSpPr>
        <dsp:cNvPr id="0" name=""/>
        <dsp:cNvSpPr/>
      </dsp:nvSpPr>
      <dsp:spPr>
        <a:xfrm>
          <a:off x="3829624" y="549112"/>
          <a:ext cx="1103751" cy="11037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A746E3-1FF0-4BB4-B157-B9FD3A820631}">
      <dsp:nvSpPr>
        <dsp:cNvPr id="0" name=""/>
        <dsp:cNvSpPr/>
      </dsp:nvSpPr>
      <dsp:spPr>
        <a:xfrm>
          <a:off x="3155109" y="1974852"/>
          <a:ext cx="245278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a:t>Identify and constantly review your repayment objectives</a:t>
          </a:r>
        </a:p>
      </dsp:txBody>
      <dsp:txXfrm>
        <a:off x="3155109" y="1974852"/>
        <a:ext cx="2452781" cy="720000"/>
      </dsp:txXfrm>
    </dsp:sp>
    <dsp:sp modelId="{F1CC4086-BD8C-40D5-A541-7FAA6C2A4D2D}">
      <dsp:nvSpPr>
        <dsp:cNvPr id="0" name=""/>
        <dsp:cNvSpPr/>
      </dsp:nvSpPr>
      <dsp:spPr>
        <a:xfrm>
          <a:off x="6711642" y="549112"/>
          <a:ext cx="1103751" cy="11037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ABE910-5377-4760-851E-0BE4A7F68690}">
      <dsp:nvSpPr>
        <dsp:cNvPr id="0" name=""/>
        <dsp:cNvSpPr/>
      </dsp:nvSpPr>
      <dsp:spPr>
        <a:xfrm>
          <a:off x="6037127" y="1974852"/>
          <a:ext cx="245278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a:t>Choose a repayment plan to help meet your repayment objectives</a:t>
          </a:r>
        </a:p>
      </dsp:txBody>
      <dsp:txXfrm>
        <a:off x="6037127" y="1974852"/>
        <a:ext cx="2452781"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26179-4479-4300-9FA7-EF1659EF4DF9}">
      <dsp:nvSpPr>
        <dsp:cNvPr id="0" name=""/>
        <dsp:cNvSpPr/>
      </dsp:nvSpPr>
      <dsp:spPr>
        <a:xfrm>
          <a:off x="0" y="2449"/>
          <a:ext cx="9144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E689CE-5CF6-485B-A90C-30C6951A1D9C}">
      <dsp:nvSpPr>
        <dsp:cNvPr id="0" name=""/>
        <dsp:cNvSpPr/>
      </dsp:nvSpPr>
      <dsp:spPr>
        <a:xfrm>
          <a:off x="0" y="2449"/>
          <a:ext cx="9144000" cy="835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If debtor enters default, the entire balance of the loan may become due immediately</a:t>
          </a:r>
        </a:p>
      </dsp:txBody>
      <dsp:txXfrm>
        <a:off x="0" y="2449"/>
        <a:ext cx="9144000" cy="835309"/>
      </dsp:txXfrm>
    </dsp:sp>
    <dsp:sp modelId="{CDEBC6BF-202C-4804-AAFC-C21D6A76CFA7}">
      <dsp:nvSpPr>
        <dsp:cNvPr id="0" name=""/>
        <dsp:cNvSpPr/>
      </dsp:nvSpPr>
      <dsp:spPr>
        <a:xfrm>
          <a:off x="0" y="837759"/>
          <a:ext cx="9144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4BE863-AAAA-4A1C-9303-D55D511B25C0}">
      <dsp:nvSpPr>
        <dsp:cNvPr id="0" name=""/>
        <dsp:cNvSpPr/>
      </dsp:nvSpPr>
      <dsp:spPr>
        <a:xfrm>
          <a:off x="0" y="837759"/>
          <a:ext cx="9144000" cy="835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Loan defaults will be reported to credit bureau's, which will result in a negative credit report</a:t>
          </a:r>
        </a:p>
      </dsp:txBody>
      <dsp:txXfrm>
        <a:off x="0" y="837759"/>
        <a:ext cx="9144000" cy="835309"/>
      </dsp:txXfrm>
    </dsp:sp>
    <dsp:sp modelId="{E075F8A0-0454-424F-AAAD-1C87C9529E6C}">
      <dsp:nvSpPr>
        <dsp:cNvPr id="0" name=""/>
        <dsp:cNvSpPr/>
      </dsp:nvSpPr>
      <dsp:spPr>
        <a:xfrm>
          <a:off x="0" y="1673069"/>
          <a:ext cx="9144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6CD635-15E2-46BF-87EA-D3D5E0BFCA13}">
      <dsp:nvSpPr>
        <dsp:cNvPr id="0" name=""/>
        <dsp:cNvSpPr/>
      </dsp:nvSpPr>
      <dsp:spPr>
        <a:xfrm>
          <a:off x="0" y="1673069"/>
          <a:ext cx="9144000" cy="835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No longer receive deferment or forbearance</a:t>
          </a:r>
        </a:p>
      </dsp:txBody>
      <dsp:txXfrm>
        <a:off x="0" y="1673069"/>
        <a:ext cx="9144000" cy="835309"/>
      </dsp:txXfrm>
    </dsp:sp>
    <dsp:sp modelId="{10FDC0B8-8AE5-4DF3-BAC3-AFBA8F6C5B7D}">
      <dsp:nvSpPr>
        <dsp:cNvPr id="0" name=""/>
        <dsp:cNvSpPr/>
      </dsp:nvSpPr>
      <dsp:spPr>
        <a:xfrm>
          <a:off x="0" y="2508378"/>
          <a:ext cx="9144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642F2-E7F6-45A0-B04D-D0BCA08B1C0A}">
      <dsp:nvSpPr>
        <dsp:cNvPr id="0" name=""/>
        <dsp:cNvSpPr/>
      </dsp:nvSpPr>
      <dsp:spPr>
        <a:xfrm>
          <a:off x="0" y="2508378"/>
          <a:ext cx="9144000" cy="835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Wages may be garnished</a:t>
          </a:r>
        </a:p>
      </dsp:txBody>
      <dsp:txXfrm>
        <a:off x="0" y="2508378"/>
        <a:ext cx="9144000" cy="835309"/>
      </dsp:txXfrm>
    </dsp:sp>
    <dsp:sp modelId="{61D8FC32-B90B-48AE-A0C1-96D1B3A53DF3}">
      <dsp:nvSpPr>
        <dsp:cNvPr id="0" name=""/>
        <dsp:cNvSpPr/>
      </dsp:nvSpPr>
      <dsp:spPr>
        <a:xfrm>
          <a:off x="0" y="3343688"/>
          <a:ext cx="9144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8979EB-3E00-435B-99E0-421D7F8B00A4}">
      <dsp:nvSpPr>
        <dsp:cNvPr id="0" name=""/>
        <dsp:cNvSpPr/>
      </dsp:nvSpPr>
      <dsp:spPr>
        <a:xfrm>
          <a:off x="0" y="3343688"/>
          <a:ext cx="9144000" cy="835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Debtor’s account may be forwarded to collection agency</a:t>
          </a:r>
        </a:p>
      </dsp:txBody>
      <dsp:txXfrm>
        <a:off x="0" y="3343688"/>
        <a:ext cx="9144000" cy="835309"/>
      </dsp:txXfrm>
    </dsp:sp>
    <dsp:sp modelId="{6CAF89E9-D49D-451B-A692-A41B2BF355FB}">
      <dsp:nvSpPr>
        <dsp:cNvPr id="0" name=""/>
        <dsp:cNvSpPr/>
      </dsp:nvSpPr>
      <dsp:spPr>
        <a:xfrm>
          <a:off x="0" y="4178998"/>
          <a:ext cx="9144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E10806-167D-4D8D-BAD2-BDEF521584ED}">
      <dsp:nvSpPr>
        <dsp:cNvPr id="0" name=""/>
        <dsp:cNvSpPr/>
      </dsp:nvSpPr>
      <dsp:spPr>
        <a:xfrm>
          <a:off x="0" y="4178998"/>
          <a:ext cx="9144000" cy="835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Debtor may lose their professional license</a:t>
          </a:r>
        </a:p>
      </dsp:txBody>
      <dsp:txXfrm>
        <a:off x="0" y="4178998"/>
        <a:ext cx="9144000" cy="8353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5967CA-B453-4E6A-9169-C5036F6A4D7F}">
      <dsp:nvSpPr>
        <dsp:cNvPr id="0" name=""/>
        <dsp:cNvSpPr/>
      </dsp:nvSpPr>
      <dsp:spPr>
        <a:xfrm>
          <a:off x="0" y="850545"/>
          <a:ext cx="84963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120 level payments- 10 years</a:t>
          </a:r>
        </a:p>
      </dsp:txBody>
      <dsp:txXfrm>
        <a:off x="22246" y="872791"/>
        <a:ext cx="8451808" cy="411223"/>
      </dsp:txXfrm>
    </dsp:sp>
    <dsp:sp modelId="{60EFC7B9-DA59-40B4-BC1C-DF47865384B7}">
      <dsp:nvSpPr>
        <dsp:cNvPr id="0" name=""/>
        <dsp:cNvSpPr/>
      </dsp:nvSpPr>
      <dsp:spPr>
        <a:xfrm>
          <a:off x="0" y="1360980"/>
          <a:ext cx="84963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Payments are fixed amounts </a:t>
          </a:r>
        </a:p>
      </dsp:txBody>
      <dsp:txXfrm>
        <a:off x="22246" y="1383226"/>
        <a:ext cx="8451808" cy="411223"/>
      </dsp:txXfrm>
    </dsp:sp>
    <dsp:sp modelId="{BAF9644D-2BC0-45EF-B7B0-5A7DFFC2F1AF}">
      <dsp:nvSpPr>
        <dsp:cNvPr id="0" name=""/>
        <dsp:cNvSpPr/>
      </dsp:nvSpPr>
      <dsp:spPr>
        <a:xfrm>
          <a:off x="0" y="1871415"/>
          <a:ext cx="84963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Calculations not dependent on income</a:t>
          </a:r>
        </a:p>
      </dsp:txBody>
      <dsp:txXfrm>
        <a:off x="22246" y="1893661"/>
        <a:ext cx="8451808" cy="411223"/>
      </dsp:txXfrm>
    </dsp:sp>
    <dsp:sp modelId="{082CD3AD-0AAE-4C53-A447-C1D80F872B00}">
      <dsp:nvSpPr>
        <dsp:cNvPr id="0" name=""/>
        <dsp:cNvSpPr/>
      </dsp:nvSpPr>
      <dsp:spPr>
        <a:xfrm>
          <a:off x="0" y="2381850"/>
          <a:ext cx="84963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Automatically enrolled in this plan, if you don’t choose a plan</a:t>
          </a:r>
        </a:p>
      </dsp:txBody>
      <dsp:txXfrm>
        <a:off x="22246" y="2404096"/>
        <a:ext cx="8451808" cy="411223"/>
      </dsp:txXfrm>
    </dsp:sp>
    <dsp:sp modelId="{8B5EBB56-61E4-4029-8023-55D81BE34284}">
      <dsp:nvSpPr>
        <dsp:cNvPr id="0" name=""/>
        <dsp:cNvSpPr/>
      </dsp:nvSpPr>
      <dsp:spPr>
        <a:xfrm>
          <a:off x="0" y="2892285"/>
          <a:ext cx="84963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Results in the highest monthly payment but the lowest cost over the life of the loan</a:t>
          </a:r>
        </a:p>
      </dsp:txBody>
      <dsp:txXfrm>
        <a:off x="22246" y="2914531"/>
        <a:ext cx="8451808" cy="411223"/>
      </dsp:txXfrm>
    </dsp:sp>
    <dsp:sp modelId="{4AD58364-8044-45F7-B17B-9F63160CC428}">
      <dsp:nvSpPr>
        <dsp:cNvPr id="0" name=""/>
        <dsp:cNvSpPr/>
      </dsp:nvSpPr>
      <dsp:spPr>
        <a:xfrm>
          <a:off x="0" y="3402720"/>
          <a:ext cx="8496300" cy="455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Not a good option for those seeking Public Service Loan Forgiveness (PSLF)</a:t>
          </a:r>
        </a:p>
      </dsp:txBody>
      <dsp:txXfrm>
        <a:off x="22246" y="3424966"/>
        <a:ext cx="8451808" cy="4112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690DFC-C4F4-4832-9911-7720EF15B46D}">
      <dsp:nvSpPr>
        <dsp:cNvPr id="0" name=""/>
        <dsp:cNvSpPr/>
      </dsp:nvSpPr>
      <dsp:spPr>
        <a:xfrm>
          <a:off x="0" y="947516"/>
          <a:ext cx="84963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120 payments (up to 10 years)</a:t>
          </a:r>
        </a:p>
      </dsp:txBody>
      <dsp:txXfrm>
        <a:off x="26930" y="974446"/>
        <a:ext cx="8442440" cy="497795"/>
      </dsp:txXfrm>
    </dsp:sp>
    <dsp:sp modelId="{46AE158F-8BF2-4D60-9A3F-565283BC637B}">
      <dsp:nvSpPr>
        <dsp:cNvPr id="0" name=""/>
        <dsp:cNvSpPr/>
      </dsp:nvSpPr>
      <dsp:spPr>
        <a:xfrm>
          <a:off x="0" y="1565411"/>
          <a:ext cx="84963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This plan is for borrowers who expect their incomes to rise over time</a:t>
          </a:r>
        </a:p>
      </dsp:txBody>
      <dsp:txXfrm>
        <a:off x="26930" y="1592341"/>
        <a:ext cx="8442440" cy="497795"/>
      </dsp:txXfrm>
    </dsp:sp>
    <dsp:sp modelId="{323C5A3F-DFFC-40BA-8899-1DF7B8309739}">
      <dsp:nvSpPr>
        <dsp:cNvPr id="0" name=""/>
        <dsp:cNvSpPr/>
      </dsp:nvSpPr>
      <dsp:spPr>
        <a:xfrm>
          <a:off x="0" y="2183306"/>
          <a:ext cx="84963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Payments start off low and increase every two years</a:t>
          </a:r>
        </a:p>
      </dsp:txBody>
      <dsp:txXfrm>
        <a:off x="26930" y="2210236"/>
        <a:ext cx="8442440" cy="497795"/>
      </dsp:txXfrm>
    </dsp:sp>
    <dsp:sp modelId="{B48FD8B3-385A-4A2F-93CA-CE0758B87D8D}">
      <dsp:nvSpPr>
        <dsp:cNvPr id="0" name=""/>
        <dsp:cNvSpPr/>
      </dsp:nvSpPr>
      <dsp:spPr>
        <a:xfrm>
          <a:off x="0" y="2801202"/>
          <a:ext cx="84963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You will pay more over time than under the standard repayment plan</a:t>
          </a:r>
        </a:p>
      </dsp:txBody>
      <dsp:txXfrm>
        <a:off x="26930" y="2828132"/>
        <a:ext cx="8442440" cy="497795"/>
      </dsp:txXfrm>
    </dsp:sp>
    <dsp:sp modelId="{8D92C63F-C9A9-4C8D-B47E-D8FB2B6C00F3}">
      <dsp:nvSpPr>
        <dsp:cNvPr id="0" name=""/>
        <dsp:cNvSpPr/>
      </dsp:nvSpPr>
      <dsp:spPr>
        <a:xfrm>
          <a:off x="0" y="3419097"/>
          <a:ext cx="84963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Generally, not a qualifying repayment plan for PSLF</a:t>
          </a:r>
        </a:p>
      </dsp:txBody>
      <dsp:txXfrm>
        <a:off x="26930" y="3446027"/>
        <a:ext cx="8442440" cy="4977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416AC-D32D-4961-88BE-D7F3B5A50B24}">
      <dsp:nvSpPr>
        <dsp:cNvPr id="0" name=""/>
        <dsp:cNvSpPr/>
      </dsp:nvSpPr>
      <dsp:spPr>
        <a:xfrm>
          <a:off x="0" y="783687"/>
          <a:ext cx="836956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Up to 25 years</a:t>
          </a:r>
        </a:p>
      </dsp:txBody>
      <dsp:txXfrm>
        <a:off x="21075" y="804762"/>
        <a:ext cx="8327410" cy="389580"/>
      </dsp:txXfrm>
    </dsp:sp>
    <dsp:sp modelId="{218786D2-9621-487C-B0B5-68951E7E2F08}">
      <dsp:nvSpPr>
        <dsp:cNvPr id="0" name=""/>
        <dsp:cNvSpPr/>
      </dsp:nvSpPr>
      <dsp:spPr>
        <a:xfrm>
          <a:off x="0" y="1267257"/>
          <a:ext cx="836956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This plan is available to borrowers with higher debt, more than $30,000 in federal loans. </a:t>
          </a:r>
        </a:p>
      </dsp:txBody>
      <dsp:txXfrm>
        <a:off x="21075" y="1288332"/>
        <a:ext cx="8327410" cy="389580"/>
      </dsp:txXfrm>
    </dsp:sp>
    <dsp:sp modelId="{22984DC8-03B9-4738-B291-0EA087EBFE63}">
      <dsp:nvSpPr>
        <dsp:cNvPr id="0" name=""/>
        <dsp:cNvSpPr/>
      </dsp:nvSpPr>
      <dsp:spPr>
        <a:xfrm>
          <a:off x="0" y="1750827"/>
          <a:ext cx="836956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Payments may be fixed or graduated</a:t>
          </a:r>
        </a:p>
      </dsp:txBody>
      <dsp:txXfrm>
        <a:off x="21075" y="1771902"/>
        <a:ext cx="8327410" cy="389580"/>
      </dsp:txXfrm>
    </dsp:sp>
    <dsp:sp modelId="{A0380F76-7E76-4142-9BD8-D2D21306480E}">
      <dsp:nvSpPr>
        <dsp:cNvPr id="0" name=""/>
        <dsp:cNvSpPr/>
      </dsp:nvSpPr>
      <dsp:spPr>
        <a:xfrm>
          <a:off x="0" y="2234397"/>
          <a:ext cx="836956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You may pay more interest over time, but your monthly payments will be smaller</a:t>
          </a:r>
        </a:p>
      </dsp:txBody>
      <dsp:txXfrm>
        <a:off x="21075" y="2255472"/>
        <a:ext cx="8327410" cy="389580"/>
      </dsp:txXfrm>
    </dsp:sp>
    <dsp:sp modelId="{4B592ADC-78CB-48CE-9206-AF177113EF58}">
      <dsp:nvSpPr>
        <dsp:cNvPr id="0" name=""/>
        <dsp:cNvSpPr/>
      </dsp:nvSpPr>
      <dsp:spPr>
        <a:xfrm>
          <a:off x="0" y="2717967"/>
          <a:ext cx="836956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Not a qualifying repayment plan for PSLF</a:t>
          </a:r>
        </a:p>
      </dsp:txBody>
      <dsp:txXfrm>
        <a:off x="21075" y="2739042"/>
        <a:ext cx="8327410" cy="38958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DDDE9A-C7F4-4482-8D33-F104FC4E0C95}" type="datetimeFigureOut">
              <a:rPr lang="en-US" smtClean="0"/>
              <a:pPr/>
              <a:t>8/30/2023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4BBDE-31DA-43B0-B991-1C0E6198D3B2}" type="slidenum">
              <a:rPr lang="en-US" smtClean="0"/>
              <a:pPr/>
              <a:t>‹#›</a:t>
            </a:fld>
            <a:endParaRPr lang="en-US"/>
          </a:p>
        </p:txBody>
      </p:sp>
    </p:spTree>
    <p:extLst>
      <p:ext uri="{BB962C8B-B14F-4D97-AF65-F5344CB8AC3E}">
        <p14:creationId xmlns:p14="http://schemas.microsoft.com/office/powerpoint/2010/main" xmlns="" val="54854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xmlns="" id="{5D74EDF4-1033-4F25-9D5C-8329A4F7A5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9" name="Notes Placeholder 2">
            <a:extLst>
              <a:ext uri="{FF2B5EF4-FFF2-40B4-BE49-F238E27FC236}">
                <a16:creationId xmlns:a16="http://schemas.microsoft.com/office/drawing/2014/main" xmlns="" id="{6ECC9623-62D3-46B2-A087-FEC4C2B895B2}"/>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xmlns="" id="{2BA5C5D3-5460-436B-96B4-4D7D5331194F}"/>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9B4905-C6C4-4B71-ACC5-F0B488798B39}"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10</a:t>
            </a:fld>
            <a:endParaRPr lang="en-US" altLang="en-US">
              <a:latin typeface="Arial" panose="020B0604020202020204" pitchFamily="34" charset="0"/>
            </a:endParaRPr>
          </a:p>
        </p:txBody>
      </p:sp>
    </p:spTree>
    <p:extLst>
      <p:ext uri="{BB962C8B-B14F-4D97-AF65-F5344CB8AC3E}">
        <p14:creationId xmlns:p14="http://schemas.microsoft.com/office/powerpoint/2010/main" xmlns="" val="2204605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xmlns="" val="210695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12</a:t>
            </a:fld>
            <a:endParaRPr lang="en-US" altLang="en-US">
              <a:latin typeface="Arial" panose="020B0604020202020204" pitchFamily="34" charset="0"/>
            </a:endParaRPr>
          </a:p>
        </p:txBody>
      </p:sp>
    </p:spTree>
    <p:extLst>
      <p:ext uri="{BB962C8B-B14F-4D97-AF65-F5344CB8AC3E}">
        <p14:creationId xmlns:p14="http://schemas.microsoft.com/office/powerpoint/2010/main" xmlns="" val="2382070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xmlns="" val="585782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14</a:t>
            </a:fld>
            <a:endParaRPr lang="en-US" altLang="en-US">
              <a:latin typeface="Arial" panose="020B0604020202020204" pitchFamily="34" charset="0"/>
            </a:endParaRPr>
          </a:p>
        </p:txBody>
      </p:sp>
    </p:spTree>
    <p:extLst>
      <p:ext uri="{BB962C8B-B14F-4D97-AF65-F5344CB8AC3E}">
        <p14:creationId xmlns:p14="http://schemas.microsoft.com/office/powerpoint/2010/main" xmlns="" val="4230752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15</a:t>
            </a:fld>
            <a:endParaRPr lang="en-US" altLang="en-US">
              <a:latin typeface="Arial" panose="020B0604020202020204" pitchFamily="34" charset="0"/>
            </a:endParaRPr>
          </a:p>
        </p:txBody>
      </p:sp>
    </p:spTree>
    <p:extLst>
      <p:ext uri="{BB962C8B-B14F-4D97-AF65-F5344CB8AC3E}">
        <p14:creationId xmlns:p14="http://schemas.microsoft.com/office/powerpoint/2010/main" xmlns="" val="4175754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16</a:t>
            </a:fld>
            <a:endParaRPr lang="en-US" altLang="en-US">
              <a:latin typeface="Arial" panose="020B0604020202020204" pitchFamily="34" charset="0"/>
            </a:endParaRPr>
          </a:p>
        </p:txBody>
      </p:sp>
    </p:spTree>
    <p:extLst>
      <p:ext uri="{BB962C8B-B14F-4D97-AF65-F5344CB8AC3E}">
        <p14:creationId xmlns:p14="http://schemas.microsoft.com/office/powerpoint/2010/main" xmlns="" val="672607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17</a:t>
            </a:fld>
            <a:endParaRPr lang="en-US" altLang="en-US">
              <a:latin typeface="Arial" panose="020B0604020202020204" pitchFamily="34" charset="0"/>
            </a:endParaRPr>
          </a:p>
        </p:txBody>
      </p:sp>
    </p:spTree>
    <p:extLst>
      <p:ext uri="{BB962C8B-B14F-4D97-AF65-F5344CB8AC3E}">
        <p14:creationId xmlns:p14="http://schemas.microsoft.com/office/powerpoint/2010/main" xmlns="" val="1715412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18</a:t>
            </a:fld>
            <a:endParaRPr lang="en-US" altLang="en-US">
              <a:latin typeface="Arial" panose="020B0604020202020204" pitchFamily="34" charset="0"/>
            </a:endParaRPr>
          </a:p>
        </p:txBody>
      </p:sp>
    </p:spTree>
    <p:extLst>
      <p:ext uri="{BB962C8B-B14F-4D97-AF65-F5344CB8AC3E}">
        <p14:creationId xmlns:p14="http://schemas.microsoft.com/office/powerpoint/2010/main" xmlns="" val="2003212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19</a:t>
            </a:fld>
            <a:endParaRPr lang="en-US" altLang="en-US">
              <a:latin typeface="Arial" panose="020B0604020202020204" pitchFamily="34" charset="0"/>
            </a:endParaRPr>
          </a:p>
        </p:txBody>
      </p:sp>
    </p:spTree>
    <p:extLst>
      <p:ext uri="{BB962C8B-B14F-4D97-AF65-F5344CB8AC3E}">
        <p14:creationId xmlns:p14="http://schemas.microsoft.com/office/powerpoint/2010/main" xmlns="" val="199788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2</a:t>
            </a:fld>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20</a:t>
            </a:fld>
            <a:endParaRPr lang="en-US" altLang="en-US">
              <a:latin typeface="Arial" panose="020B0604020202020204" pitchFamily="34" charset="0"/>
            </a:endParaRPr>
          </a:p>
        </p:txBody>
      </p:sp>
    </p:spTree>
    <p:extLst>
      <p:ext uri="{BB962C8B-B14F-4D97-AF65-F5344CB8AC3E}">
        <p14:creationId xmlns:p14="http://schemas.microsoft.com/office/powerpoint/2010/main" xmlns="" val="1364218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21</a:t>
            </a:fld>
            <a:endParaRPr lang="en-US" altLang="en-US">
              <a:latin typeface="Arial" panose="020B0604020202020204" pitchFamily="34" charset="0"/>
            </a:endParaRPr>
          </a:p>
        </p:txBody>
      </p:sp>
    </p:spTree>
    <p:extLst>
      <p:ext uri="{BB962C8B-B14F-4D97-AF65-F5344CB8AC3E}">
        <p14:creationId xmlns:p14="http://schemas.microsoft.com/office/powerpoint/2010/main" xmlns="" val="4273027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22</a:t>
            </a:fld>
            <a:endParaRPr lang="en-US" altLang="en-US">
              <a:latin typeface="Arial" panose="020B0604020202020204" pitchFamily="34" charset="0"/>
            </a:endParaRPr>
          </a:p>
        </p:txBody>
      </p:sp>
    </p:spTree>
    <p:extLst>
      <p:ext uri="{BB962C8B-B14F-4D97-AF65-F5344CB8AC3E}">
        <p14:creationId xmlns:p14="http://schemas.microsoft.com/office/powerpoint/2010/main" xmlns="" val="2762079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23</a:t>
            </a:fld>
            <a:endParaRPr lang="en-US" altLang="en-US">
              <a:latin typeface="Arial" panose="020B0604020202020204" pitchFamily="34" charset="0"/>
            </a:endParaRPr>
          </a:p>
        </p:txBody>
      </p:sp>
    </p:spTree>
    <p:extLst>
      <p:ext uri="{BB962C8B-B14F-4D97-AF65-F5344CB8AC3E}">
        <p14:creationId xmlns:p14="http://schemas.microsoft.com/office/powerpoint/2010/main" xmlns="" val="34857726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24</a:t>
            </a:fld>
            <a:endParaRPr lang="en-US" altLang="en-US">
              <a:latin typeface="Arial" panose="020B0604020202020204" pitchFamily="34" charset="0"/>
            </a:endParaRPr>
          </a:p>
        </p:txBody>
      </p:sp>
    </p:spTree>
    <p:extLst>
      <p:ext uri="{BB962C8B-B14F-4D97-AF65-F5344CB8AC3E}">
        <p14:creationId xmlns:p14="http://schemas.microsoft.com/office/powerpoint/2010/main" xmlns="" val="691840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25</a:t>
            </a:fld>
            <a:endParaRPr lang="en-US" altLang="en-US">
              <a:latin typeface="Arial" panose="020B0604020202020204" pitchFamily="34" charset="0"/>
            </a:endParaRPr>
          </a:p>
        </p:txBody>
      </p:sp>
    </p:spTree>
    <p:extLst>
      <p:ext uri="{BB962C8B-B14F-4D97-AF65-F5344CB8AC3E}">
        <p14:creationId xmlns:p14="http://schemas.microsoft.com/office/powerpoint/2010/main" xmlns="" val="3423832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26</a:t>
            </a:fld>
            <a:endParaRPr lang="en-US" altLang="en-US">
              <a:latin typeface="Arial" panose="020B0604020202020204" pitchFamily="34" charset="0"/>
            </a:endParaRPr>
          </a:p>
        </p:txBody>
      </p:sp>
    </p:spTree>
    <p:extLst>
      <p:ext uri="{BB962C8B-B14F-4D97-AF65-F5344CB8AC3E}">
        <p14:creationId xmlns:p14="http://schemas.microsoft.com/office/powerpoint/2010/main" xmlns="" val="42134722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27</a:t>
            </a:fld>
            <a:endParaRPr lang="en-US" altLang="en-US">
              <a:latin typeface="Arial" panose="020B0604020202020204" pitchFamily="34" charset="0"/>
            </a:endParaRPr>
          </a:p>
        </p:txBody>
      </p:sp>
    </p:spTree>
    <p:extLst>
      <p:ext uri="{BB962C8B-B14F-4D97-AF65-F5344CB8AC3E}">
        <p14:creationId xmlns:p14="http://schemas.microsoft.com/office/powerpoint/2010/main" xmlns="" val="38866779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28</a:t>
            </a:fld>
            <a:endParaRPr lang="en-US" altLang="en-US">
              <a:latin typeface="Arial" panose="020B0604020202020204" pitchFamily="34" charset="0"/>
            </a:endParaRPr>
          </a:p>
        </p:txBody>
      </p:sp>
    </p:spTree>
    <p:extLst>
      <p:ext uri="{BB962C8B-B14F-4D97-AF65-F5344CB8AC3E}">
        <p14:creationId xmlns:p14="http://schemas.microsoft.com/office/powerpoint/2010/main" xmlns="" val="39866516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29</a:t>
            </a:fld>
            <a:endParaRPr lang="en-US" altLang="en-US">
              <a:latin typeface="Arial" panose="020B0604020202020204" pitchFamily="34" charset="0"/>
            </a:endParaRPr>
          </a:p>
        </p:txBody>
      </p:sp>
    </p:spTree>
    <p:extLst>
      <p:ext uri="{BB962C8B-B14F-4D97-AF65-F5344CB8AC3E}">
        <p14:creationId xmlns:p14="http://schemas.microsoft.com/office/powerpoint/2010/main" xmlns="" val="443844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xmlns="" val="42903166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30</a:t>
            </a:fld>
            <a:endParaRPr lang="en-US" altLang="en-US">
              <a:latin typeface="Arial" panose="020B0604020202020204" pitchFamily="34" charset="0"/>
            </a:endParaRPr>
          </a:p>
        </p:txBody>
      </p:sp>
    </p:spTree>
    <p:extLst>
      <p:ext uri="{BB962C8B-B14F-4D97-AF65-F5344CB8AC3E}">
        <p14:creationId xmlns:p14="http://schemas.microsoft.com/office/powerpoint/2010/main" xmlns="" val="3243963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31</a:t>
            </a:fld>
            <a:endParaRPr lang="en-US" altLang="en-US">
              <a:latin typeface="Arial" panose="020B0604020202020204" pitchFamily="34" charset="0"/>
            </a:endParaRPr>
          </a:p>
        </p:txBody>
      </p:sp>
    </p:spTree>
    <p:extLst>
      <p:ext uri="{BB962C8B-B14F-4D97-AF65-F5344CB8AC3E}">
        <p14:creationId xmlns:p14="http://schemas.microsoft.com/office/powerpoint/2010/main" xmlns="" val="10666150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32</a:t>
            </a:fld>
            <a:endParaRPr lang="en-US" altLang="en-US">
              <a:latin typeface="Arial" panose="020B0604020202020204" pitchFamily="34" charset="0"/>
            </a:endParaRPr>
          </a:p>
        </p:txBody>
      </p:sp>
    </p:spTree>
    <p:extLst>
      <p:ext uri="{BB962C8B-B14F-4D97-AF65-F5344CB8AC3E}">
        <p14:creationId xmlns:p14="http://schemas.microsoft.com/office/powerpoint/2010/main" xmlns="" val="3997137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xmlns="" val="113433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xmlns="" val="1109040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xmlns="" val="227509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xmlns="" val="750448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xmlns="" val="2644429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594552D-A7B5-40DB-BFB9-6B9BDC6A0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a:extLst>
              <a:ext uri="{FF2B5EF4-FFF2-40B4-BE49-F238E27FC236}">
                <a16:creationId xmlns:a16="http://schemas.microsoft.com/office/drawing/2014/main" xmlns="" id="{FF600E51-4B74-4127-BE53-E95C345AC41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7856F249-1190-40E6-BC23-E11894EE44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0250" indent="-280988">
              <a:spcBef>
                <a:spcPct val="30000"/>
              </a:spcBef>
              <a:defRPr sz="1200">
                <a:solidFill>
                  <a:schemeClr val="tx1"/>
                </a:solidFill>
                <a:latin typeface="Calibri" panose="020F0502020204030204" pitchFamily="34" charset="0"/>
              </a:defRPr>
            </a:lvl2pPr>
            <a:lvl3pPr marL="1125538" indent="-223838">
              <a:spcBef>
                <a:spcPct val="30000"/>
              </a:spcBef>
              <a:defRPr sz="1200">
                <a:solidFill>
                  <a:schemeClr val="tx1"/>
                </a:solidFill>
                <a:latin typeface="Calibri" panose="020F0502020204030204" pitchFamily="34" charset="0"/>
              </a:defRPr>
            </a:lvl3pPr>
            <a:lvl4pPr marL="1574800" indent="-223838">
              <a:spcBef>
                <a:spcPct val="30000"/>
              </a:spcBef>
              <a:defRPr sz="1200">
                <a:solidFill>
                  <a:schemeClr val="tx1"/>
                </a:solidFill>
                <a:latin typeface="Calibri" panose="020F0502020204030204" pitchFamily="34" charset="0"/>
              </a:defRPr>
            </a:lvl4pPr>
            <a:lvl5pPr marL="2025650" indent="-223838">
              <a:spcBef>
                <a:spcPct val="30000"/>
              </a:spcBef>
              <a:defRPr sz="1200">
                <a:solidFill>
                  <a:schemeClr val="tx1"/>
                </a:solidFill>
                <a:latin typeface="Calibri" panose="020F0502020204030204" pitchFamily="34" charset="0"/>
              </a:defRPr>
            </a:lvl5pPr>
            <a:lvl6pPr marL="2482850" indent="-223838" eaLnBrk="0" fontAlgn="base" hangingPunct="0">
              <a:spcBef>
                <a:spcPct val="30000"/>
              </a:spcBef>
              <a:spcAft>
                <a:spcPct val="0"/>
              </a:spcAft>
              <a:defRPr sz="1200">
                <a:solidFill>
                  <a:schemeClr val="tx1"/>
                </a:solidFill>
                <a:latin typeface="Calibri" panose="020F0502020204030204" pitchFamily="34" charset="0"/>
              </a:defRPr>
            </a:lvl6pPr>
            <a:lvl7pPr marL="2940050" indent="-223838" eaLnBrk="0" fontAlgn="base" hangingPunct="0">
              <a:spcBef>
                <a:spcPct val="30000"/>
              </a:spcBef>
              <a:spcAft>
                <a:spcPct val="0"/>
              </a:spcAft>
              <a:defRPr sz="1200">
                <a:solidFill>
                  <a:schemeClr val="tx1"/>
                </a:solidFill>
                <a:latin typeface="Calibri" panose="020F0502020204030204" pitchFamily="34" charset="0"/>
              </a:defRPr>
            </a:lvl7pPr>
            <a:lvl8pPr marL="3397250" indent="-223838" eaLnBrk="0" fontAlgn="base" hangingPunct="0">
              <a:spcBef>
                <a:spcPct val="30000"/>
              </a:spcBef>
              <a:spcAft>
                <a:spcPct val="0"/>
              </a:spcAft>
              <a:defRPr sz="1200">
                <a:solidFill>
                  <a:schemeClr val="tx1"/>
                </a:solidFill>
                <a:latin typeface="Calibri" panose="020F0502020204030204" pitchFamily="34" charset="0"/>
              </a:defRPr>
            </a:lvl8pPr>
            <a:lvl9pPr marL="385445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C58F1-7077-4277-81CD-F60714BCF748}" type="slidenum">
              <a:rPr lang="en-US" altLang="en-US">
                <a:latin typeface="Arial" panose="020B0604020202020204" pitchFamily="34" charset="0"/>
              </a:rPr>
              <a:pPr>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xmlns="" val="2398239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BD9BE9-DAE3-4D93-AF34-FCCF89A0FE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6F3D929-619B-435E-BC92-2782D11020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D1F6E4E-F881-4ED5-8D76-2F6B8AAB9C20}"/>
              </a:ext>
            </a:extLst>
          </p:cNvPr>
          <p:cNvSpPr>
            <a:spLocks noGrp="1"/>
          </p:cNvSpPr>
          <p:nvPr>
            <p:ph type="dt" sz="half" idx="10"/>
          </p:nvPr>
        </p:nvSpPr>
        <p:spPr/>
        <p:txBody>
          <a:bodyPr/>
          <a:lstStyle/>
          <a:p>
            <a:fld id="{4492AC54-347F-40B4-A9E5-9544559B250F}" type="datetimeFigureOut">
              <a:rPr lang="en-US" smtClean="0"/>
              <a:pPr/>
              <a:t>8/30/2023</a:t>
            </a:fld>
            <a:endParaRPr lang="en-US"/>
          </a:p>
        </p:txBody>
      </p:sp>
      <p:sp>
        <p:nvSpPr>
          <p:cNvPr id="5" name="Footer Placeholder 4">
            <a:extLst>
              <a:ext uri="{FF2B5EF4-FFF2-40B4-BE49-F238E27FC236}">
                <a16:creationId xmlns:a16="http://schemas.microsoft.com/office/drawing/2014/main" xmlns="" id="{4097A75D-8B7D-4612-A2CE-73ECA8C89B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58C0E70-74F7-43B0-91FD-F326859B343B}"/>
              </a:ext>
            </a:extLst>
          </p:cNvPr>
          <p:cNvSpPr>
            <a:spLocks noGrp="1"/>
          </p:cNvSpPr>
          <p:nvPr>
            <p:ph type="sldNum" sz="quarter" idx="12"/>
          </p:nvPr>
        </p:nvSpPr>
        <p:spPr/>
        <p:txBody>
          <a:body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80820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966A2C-8185-4889-A323-B21AD10004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5730349-30F9-4AF4-9F44-85ED4B8256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8C71080-5155-45C8-BD89-62F90B63A16A}"/>
              </a:ext>
            </a:extLst>
          </p:cNvPr>
          <p:cNvSpPr>
            <a:spLocks noGrp="1"/>
          </p:cNvSpPr>
          <p:nvPr>
            <p:ph type="dt" sz="half" idx="10"/>
          </p:nvPr>
        </p:nvSpPr>
        <p:spPr/>
        <p:txBody>
          <a:bodyPr/>
          <a:lstStyle/>
          <a:p>
            <a:fld id="{4492AC54-347F-40B4-A9E5-9544559B250F}" type="datetimeFigureOut">
              <a:rPr lang="en-US" smtClean="0"/>
              <a:pPr/>
              <a:t>8/30/2023</a:t>
            </a:fld>
            <a:endParaRPr lang="en-US"/>
          </a:p>
        </p:txBody>
      </p:sp>
      <p:sp>
        <p:nvSpPr>
          <p:cNvPr id="5" name="Footer Placeholder 4">
            <a:extLst>
              <a:ext uri="{FF2B5EF4-FFF2-40B4-BE49-F238E27FC236}">
                <a16:creationId xmlns:a16="http://schemas.microsoft.com/office/drawing/2014/main" xmlns="" id="{33BD9F2D-F8B2-4C53-B7C3-DF1833554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A15E2A0-6B9A-4D94-810C-6F8421192270}"/>
              </a:ext>
            </a:extLst>
          </p:cNvPr>
          <p:cNvSpPr>
            <a:spLocks noGrp="1"/>
          </p:cNvSpPr>
          <p:nvPr>
            <p:ph type="sldNum" sz="quarter" idx="12"/>
          </p:nvPr>
        </p:nvSpPr>
        <p:spPr/>
        <p:txBody>
          <a:body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221505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6CD7EF3-9869-4EDE-A8C9-C7E4A484AE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39FBDEE-1550-429A-8F51-586822E6DE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0EDA581-B435-45B8-9296-EDBD80F67E7F}"/>
              </a:ext>
            </a:extLst>
          </p:cNvPr>
          <p:cNvSpPr>
            <a:spLocks noGrp="1"/>
          </p:cNvSpPr>
          <p:nvPr>
            <p:ph type="dt" sz="half" idx="10"/>
          </p:nvPr>
        </p:nvSpPr>
        <p:spPr/>
        <p:txBody>
          <a:bodyPr/>
          <a:lstStyle/>
          <a:p>
            <a:fld id="{4492AC54-347F-40B4-A9E5-9544559B250F}" type="datetimeFigureOut">
              <a:rPr lang="en-US" smtClean="0"/>
              <a:pPr/>
              <a:t>8/30/2023</a:t>
            </a:fld>
            <a:endParaRPr lang="en-US"/>
          </a:p>
        </p:txBody>
      </p:sp>
      <p:sp>
        <p:nvSpPr>
          <p:cNvPr id="5" name="Footer Placeholder 4">
            <a:extLst>
              <a:ext uri="{FF2B5EF4-FFF2-40B4-BE49-F238E27FC236}">
                <a16:creationId xmlns:a16="http://schemas.microsoft.com/office/drawing/2014/main" xmlns="" id="{14DB4F7E-EE48-4A94-B23B-8FE7226CA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519508D-C40E-4441-9AA5-97F0EA3202EA}"/>
              </a:ext>
            </a:extLst>
          </p:cNvPr>
          <p:cNvSpPr>
            <a:spLocks noGrp="1"/>
          </p:cNvSpPr>
          <p:nvPr>
            <p:ph type="sldNum" sz="quarter" idx="12"/>
          </p:nvPr>
        </p:nvSpPr>
        <p:spPr/>
        <p:txBody>
          <a:body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3495177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40D6A6-CE04-456B-8142-8D6E1F89DA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4E049F6-8611-48DE-A320-7C8C5EF16F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D036F0C-7FB3-40DD-A938-B8A910B9C7EC}"/>
              </a:ext>
            </a:extLst>
          </p:cNvPr>
          <p:cNvSpPr>
            <a:spLocks noGrp="1"/>
          </p:cNvSpPr>
          <p:nvPr>
            <p:ph type="dt" sz="half" idx="10"/>
          </p:nvPr>
        </p:nvSpPr>
        <p:spPr/>
        <p:txBody>
          <a:bodyPr/>
          <a:lstStyle/>
          <a:p>
            <a:fld id="{4492AC54-347F-40B4-A9E5-9544559B250F}" type="datetimeFigureOut">
              <a:rPr lang="en-US" smtClean="0"/>
              <a:pPr/>
              <a:t>8/30/2023</a:t>
            </a:fld>
            <a:endParaRPr lang="en-US"/>
          </a:p>
        </p:txBody>
      </p:sp>
      <p:sp>
        <p:nvSpPr>
          <p:cNvPr id="5" name="Footer Placeholder 4">
            <a:extLst>
              <a:ext uri="{FF2B5EF4-FFF2-40B4-BE49-F238E27FC236}">
                <a16:creationId xmlns:a16="http://schemas.microsoft.com/office/drawing/2014/main" xmlns="" id="{3C08037C-CA10-41C9-90D5-668D52451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1EAEDA2-F675-4D0B-BFB5-534024FD27B0}"/>
              </a:ext>
            </a:extLst>
          </p:cNvPr>
          <p:cNvSpPr>
            <a:spLocks noGrp="1"/>
          </p:cNvSpPr>
          <p:nvPr>
            <p:ph type="sldNum" sz="quarter" idx="12"/>
          </p:nvPr>
        </p:nvSpPr>
        <p:spPr/>
        <p:txBody>
          <a:body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1182410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C26192-10BB-4652-8B87-A3E7F2397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F1F44EC-A028-4F45-ADCC-85B0ACC72F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DD28FC3-1270-43B2-B631-A31152214A10}"/>
              </a:ext>
            </a:extLst>
          </p:cNvPr>
          <p:cNvSpPr>
            <a:spLocks noGrp="1"/>
          </p:cNvSpPr>
          <p:nvPr>
            <p:ph type="dt" sz="half" idx="10"/>
          </p:nvPr>
        </p:nvSpPr>
        <p:spPr/>
        <p:txBody>
          <a:bodyPr/>
          <a:lstStyle/>
          <a:p>
            <a:fld id="{4492AC54-347F-40B4-A9E5-9544559B250F}" type="datetimeFigureOut">
              <a:rPr lang="en-US" smtClean="0"/>
              <a:pPr/>
              <a:t>8/30/2023</a:t>
            </a:fld>
            <a:endParaRPr lang="en-US"/>
          </a:p>
        </p:txBody>
      </p:sp>
      <p:sp>
        <p:nvSpPr>
          <p:cNvPr id="5" name="Footer Placeholder 4">
            <a:extLst>
              <a:ext uri="{FF2B5EF4-FFF2-40B4-BE49-F238E27FC236}">
                <a16:creationId xmlns:a16="http://schemas.microsoft.com/office/drawing/2014/main" xmlns="" id="{16888D3E-3FF4-4A91-8351-46114DF13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F9D9E86-1BB5-42DD-A043-E29BC7225D2C}"/>
              </a:ext>
            </a:extLst>
          </p:cNvPr>
          <p:cNvSpPr>
            <a:spLocks noGrp="1"/>
          </p:cNvSpPr>
          <p:nvPr>
            <p:ph type="sldNum" sz="quarter" idx="12"/>
          </p:nvPr>
        </p:nvSpPr>
        <p:spPr/>
        <p:txBody>
          <a:body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781818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37C041-F88F-422F-B491-3B4A11A47B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893FF67-9EAD-424E-B8AB-B0712CCB8F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AA72A58-68CB-4C07-AC86-A0AD748705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A765F17-E468-4B05-9E2B-6E4417E4C3B5}"/>
              </a:ext>
            </a:extLst>
          </p:cNvPr>
          <p:cNvSpPr>
            <a:spLocks noGrp="1"/>
          </p:cNvSpPr>
          <p:nvPr>
            <p:ph type="dt" sz="half" idx="10"/>
          </p:nvPr>
        </p:nvSpPr>
        <p:spPr/>
        <p:txBody>
          <a:bodyPr/>
          <a:lstStyle/>
          <a:p>
            <a:fld id="{4492AC54-347F-40B4-A9E5-9544559B250F}" type="datetimeFigureOut">
              <a:rPr lang="en-US" smtClean="0"/>
              <a:pPr/>
              <a:t>8/30/2023</a:t>
            </a:fld>
            <a:endParaRPr lang="en-US"/>
          </a:p>
        </p:txBody>
      </p:sp>
      <p:sp>
        <p:nvSpPr>
          <p:cNvPr id="6" name="Footer Placeholder 5">
            <a:extLst>
              <a:ext uri="{FF2B5EF4-FFF2-40B4-BE49-F238E27FC236}">
                <a16:creationId xmlns:a16="http://schemas.microsoft.com/office/drawing/2014/main" xmlns="" id="{C8CEB797-62BD-403C-9E3D-3819BF6178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D2AF437-C470-4971-820D-5229BCD0541F}"/>
              </a:ext>
            </a:extLst>
          </p:cNvPr>
          <p:cNvSpPr>
            <a:spLocks noGrp="1"/>
          </p:cNvSpPr>
          <p:nvPr>
            <p:ph type="sldNum" sz="quarter" idx="12"/>
          </p:nvPr>
        </p:nvSpPr>
        <p:spPr/>
        <p:txBody>
          <a:body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2923590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468420-781D-4B82-9C7E-64AE6F2240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DD36147-1BE4-4FF8-893B-DF16A6D93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E8F53AC-215C-49ED-A7A8-F464A8874F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695BF8E-6D8C-43A8-99F4-F500876ECF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C51E6CF-7336-427F-A8BF-519FC95307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009A6D6-4582-4DFC-BFA3-0F44881C01FC}"/>
              </a:ext>
            </a:extLst>
          </p:cNvPr>
          <p:cNvSpPr>
            <a:spLocks noGrp="1"/>
          </p:cNvSpPr>
          <p:nvPr>
            <p:ph type="dt" sz="half" idx="10"/>
          </p:nvPr>
        </p:nvSpPr>
        <p:spPr/>
        <p:txBody>
          <a:bodyPr/>
          <a:lstStyle/>
          <a:p>
            <a:fld id="{4492AC54-347F-40B4-A9E5-9544559B250F}" type="datetimeFigureOut">
              <a:rPr lang="en-US" smtClean="0"/>
              <a:pPr/>
              <a:t>8/30/2023</a:t>
            </a:fld>
            <a:endParaRPr lang="en-US"/>
          </a:p>
        </p:txBody>
      </p:sp>
      <p:sp>
        <p:nvSpPr>
          <p:cNvPr id="8" name="Footer Placeholder 7">
            <a:extLst>
              <a:ext uri="{FF2B5EF4-FFF2-40B4-BE49-F238E27FC236}">
                <a16:creationId xmlns:a16="http://schemas.microsoft.com/office/drawing/2014/main" xmlns="" id="{E3572733-E2C5-4C2D-A7B3-2976F95A4C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C5D23BF-7FA7-48E4-9ED6-49C86D772291}"/>
              </a:ext>
            </a:extLst>
          </p:cNvPr>
          <p:cNvSpPr>
            <a:spLocks noGrp="1"/>
          </p:cNvSpPr>
          <p:nvPr>
            <p:ph type="sldNum" sz="quarter" idx="12"/>
          </p:nvPr>
        </p:nvSpPr>
        <p:spPr/>
        <p:txBody>
          <a:body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291451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82863B-0C6F-469E-A694-F9D6675470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A321669-9B54-4C4A-833A-88611F1816F6}"/>
              </a:ext>
            </a:extLst>
          </p:cNvPr>
          <p:cNvSpPr>
            <a:spLocks noGrp="1"/>
          </p:cNvSpPr>
          <p:nvPr>
            <p:ph type="dt" sz="half" idx="10"/>
          </p:nvPr>
        </p:nvSpPr>
        <p:spPr/>
        <p:txBody>
          <a:bodyPr/>
          <a:lstStyle/>
          <a:p>
            <a:fld id="{4492AC54-347F-40B4-A9E5-9544559B250F}" type="datetimeFigureOut">
              <a:rPr lang="en-US" smtClean="0"/>
              <a:pPr/>
              <a:t>8/30/2023</a:t>
            </a:fld>
            <a:endParaRPr lang="en-US"/>
          </a:p>
        </p:txBody>
      </p:sp>
      <p:sp>
        <p:nvSpPr>
          <p:cNvPr id="4" name="Footer Placeholder 3">
            <a:extLst>
              <a:ext uri="{FF2B5EF4-FFF2-40B4-BE49-F238E27FC236}">
                <a16:creationId xmlns:a16="http://schemas.microsoft.com/office/drawing/2014/main" xmlns="" id="{0973DC15-FB47-47BB-ABE1-2886CA3A7F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0A69967-5642-43E1-B9D9-83DE014E2686}"/>
              </a:ext>
            </a:extLst>
          </p:cNvPr>
          <p:cNvSpPr>
            <a:spLocks noGrp="1"/>
          </p:cNvSpPr>
          <p:nvPr>
            <p:ph type="sldNum" sz="quarter" idx="12"/>
          </p:nvPr>
        </p:nvSpPr>
        <p:spPr/>
        <p:txBody>
          <a:body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118858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B380844-2562-4877-8AF3-37304DD5DEAB}"/>
              </a:ext>
            </a:extLst>
          </p:cNvPr>
          <p:cNvSpPr>
            <a:spLocks noGrp="1"/>
          </p:cNvSpPr>
          <p:nvPr>
            <p:ph type="dt" sz="half" idx="10"/>
          </p:nvPr>
        </p:nvSpPr>
        <p:spPr/>
        <p:txBody>
          <a:bodyPr/>
          <a:lstStyle/>
          <a:p>
            <a:fld id="{4492AC54-347F-40B4-A9E5-9544559B250F}" type="datetimeFigureOut">
              <a:rPr lang="en-US" smtClean="0"/>
              <a:pPr/>
              <a:t>8/30/2023</a:t>
            </a:fld>
            <a:endParaRPr lang="en-US"/>
          </a:p>
        </p:txBody>
      </p:sp>
      <p:sp>
        <p:nvSpPr>
          <p:cNvPr id="3" name="Footer Placeholder 2">
            <a:extLst>
              <a:ext uri="{FF2B5EF4-FFF2-40B4-BE49-F238E27FC236}">
                <a16:creationId xmlns:a16="http://schemas.microsoft.com/office/drawing/2014/main" xmlns="" id="{000134DF-B32E-498F-81A4-B107A94544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D785B3-46EB-4F68-9619-76521DBFA80B}"/>
              </a:ext>
            </a:extLst>
          </p:cNvPr>
          <p:cNvSpPr>
            <a:spLocks noGrp="1"/>
          </p:cNvSpPr>
          <p:nvPr>
            <p:ph type="sldNum" sz="quarter" idx="12"/>
          </p:nvPr>
        </p:nvSpPr>
        <p:spPr/>
        <p:txBody>
          <a:body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366626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9E553D-E4C5-4902-ADAC-9FC056744C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BBD978C-2C7A-4D34-A211-C3BC78F00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28F79CC-DF37-44C4-B6D8-5697FF3E14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4365967-36E1-4A12-93C4-4FBC080A612D}"/>
              </a:ext>
            </a:extLst>
          </p:cNvPr>
          <p:cNvSpPr>
            <a:spLocks noGrp="1"/>
          </p:cNvSpPr>
          <p:nvPr>
            <p:ph type="dt" sz="half" idx="10"/>
          </p:nvPr>
        </p:nvSpPr>
        <p:spPr/>
        <p:txBody>
          <a:bodyPr/>
          <a:lstStyle/>
          <a:p>
            <a:fld id="{4492AC54-347F-40B4-A9E5-9544559B250F}" type="datetimeFigureOut">
              <a:rPr lang="en-US" smtClean="0"/>
              <a:pPr/>
              <a:t>8/30/2023</a:t>
            </a:fld>
            <a:endParaRPr lang="en-US"/>
          </a:p>
        </p:txBody>
      </p:sp>
      <p:sp>
        <p:nvSpPr>
          <p:cNvPr id="6" name="Footer Placeholder 5">
            <a:extLst>
              <a:ext uri="{FF2B5EF4-FFF2-40B4-BE49-F238E27FC236}">
                <a16:creationId xmlns:a16="http://schemas.microsoft.com/office/drawing/2014/main" xmlns="" id="{9EA399DF-756A-42FD-A615-4F27A1350A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ADCEE51-9241-49D3-BC81-6C068772D1D8}"/>
              </a:ext>
            </a:extLst>
          </p:cNvPr>
          <p:cNvSpPr>
            <a:spLocks noGrp="1"/>
          </p:cNvSpPr>
          <p:nvPr>
            <p:ph type="sldNum" sz="quarter" idx="12"/>
          </p:nvPr>
        </p:nvSpPr>
        <p:spPr/>
        <p:txBody>
          <a:body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68796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252BCA-FC2A-4C0D-9F5D-E4FF8D5347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AAC1515-7B9F-43BD-9954-3FB5CFA54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2702CD2-49E6-43AD-9E91-63E2874CC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B153CE4-92D7-4200-9E74-362DA93E5040}"/>
              </a:ext>
            </a:extLst>
          </p:cNvPr>
          <p:cNvSpPr>
            <a:spLocks noGrp="1"/>
          </p:cNvSpPr>
          <p:nvPr>
            <p:ph type="dt" sz="half" idx="10"/>
          </p:nvPr>
        </p:nvSpPr>
        <p:spPr/>
        <p:txBody>
          <a:bodyPr/>
          <a:lstStyle/>
          <a:p>
            <a:fld id="{4492AC54-347F-40B4-A9E5-9544559B250F}" type="datetimeFigureOut">
              <a:rPr lang="en-US" smtClean="0"/>
              <a:pPr/>
              <a:t>8/30/2023</a:t>
            </a:fld>
            <a:endParaRPr lang="en-US"/>
          </a:p>
        </p:txBody>
      </p:sp>
      <p:sp>
        <p:nvSpPr>
          <p:cNvPr id="6" name="Footer Placeholder 5">
            <a:extLst>
              <a:ext uri="{FF2B5EF4-FFF2-40B4-BE49-F238E27FC236}">
                <a16:creationId xmlns:a16="http://schemas.microsoft.com/office/drawing/2014/main" xmlns="" id="{E934604F-6940-4D2C-8F7D-BA17E9857F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7766B68-280B-4F7E-AE96-70678D69D085}"/>
              </a:ext>
            </a:extLst>
          </p:cNvPr>
          <p:cNvSpPr>
            <a:spLocks noGrp="1"/>
          </p:cNvSpPr>
          <p:nvPr>
            <p:ph type="sldNum" sz="quarter" idx="12"/>
          </p:nvPr>
        </p:nvSpPr>
        <p:spPr/>
        <p:txBody>
          <a:body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267719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58E2B7B-25D9-4837-BC16-6A1037BC8F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211A030-01A1-4D0D-82E3-31A08861FF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0A42C25-C0C1-4494-87F8-CEA07106A9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2AC54-347F-40B4-A9E5-9544559B250F}" type="datetimeFigureOut">
              <a:rPr lang="en-US" smtClean="0"/>
              <a:pPr/>
              <a:t>8/30/2023</a:t>
            </a:fld>
            <a:endParaRPr lang="en-US"/>
          </a:p>
        </p:txBody>
      </p:sp>
      <p:sp>
        <p:nvSpPr>
          <p:cNvPr id="5" name="Footer Placeholder 4">
            <a:extLst>
              <a:ext uri="{FF2B5EF4-FFF2-40B4-BE49-F238E27FC236}">
                <a16:creationId xmlns:a16="http://schemas.microsoft.com/office/drawing/2014/main" xmlns="" id="{00B48C79-F984-4D0E-B9C7-8F7A9CA4E1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E304F73-2A2B-417F-9AFB-40847C470D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FD00F-433C-412B-A94B-164A434B08E4}" type="slidenum">
              <a:rPr lang="en-US" smtClean="0"/>
              <a:pPr/>
              <a:t>‹#›</a:t>
            </a:fld>
            <a:endParaRPr lang="en-US"/>
          </a:p>
        </p:txBody>
      </p:sp>
    </p:spTree>
    <p:extLst>
      <p:ext uri="{BB962C8B-B14F-4D97-AF65-F5344CB8AC3E}">
        <p14:creationId xmlns:p14="http://schemas.microsoft.com/office/powerpoint/2010/main" xmlns="" val="3740165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udentaid.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tudentaid.gov/exit-counsel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heartland.ecsi.net/" TargetMode="External"/><Relationship Id="rId4" Type="http://schemas.openxmlformats.org/officeDocument/2006/relationships/hyperlink" Target="http://www.studentaid.gov/" TargetMode="External"/></Relationships>
</file>

<file path=ppt/slides/_rels/slide2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studentaid.gov/app/launchConsolidation.action"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hyperlink" Target="http://www.studentloans.gov/"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adea.org/DL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irs.gov/publications/p970/" TargetMode="External"/><Relationship Id="rId4" Type="http://schemas.openxmlformats.org/officeDocument/2006/relationships/hyperlink" Target="https://studentaid.gov/loan-simulator/"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financialaid.uic.edu/"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hyperlink" Target="https://www.bankrate.com/loans/student-loans/biden-extends-student-loan-paus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studentaid.gov/announcements-events/covid-19/income-driven-repayme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studentaid.gov/debt-relief-announceme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tudentaid.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www.studentaid.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16" name="Rectangle 3115">
            <a:extLst>
              <a:ext uri="{FF2B5EF4-FFF2-40B4-BE49-F238E27FC236}">
                <a16:creationId xmlns:a16="http://schemas.microsoft.com/office/drawing/2014/main" xmlns="" id="{78BA5F19-D5E1-4ECC-BEC2-DF7AEDFD7C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8" name="Freeform: Shape 3117">
            <a:extLst>
              <a:ext uri="{FF2B5EF4-FFF2-40B4-BE49-F238E27FC236}">
                <a16:creationId xmlns:a16="http://schemas.microsoft.com/office/drawing/2014/main" xmlns="" id="{50CC88A9-A661-4C48-866E-8734E5114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11269336" cy="2008639"/>
          </a:xfrm>
          <a:custGeom>
            <a:avLst/>
            <a:gdLst>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296127 w 11269336"/>
              <a:gd name="connsiteY139" fmla="*/ 2023208 h 2323145"/>
              <a:gd name="connsiteX140" fmla="*/ 5174645 w 11269336"/>
              <a:gd name="connsiteY140" fmla="*/ 2088358 h 2323145"/>
              <a:gd name="connsiteX141" fmla="*/ 5092476 w 11269336"/>
              <a:gd name="connsiteY141" fmla="*/ 2100737 h 2323145"/>
              <a:gd name="connsiteX142" fmla="*/ 5060738 w 11269336"/>
              <a:gd name="connsiteY142" fmla="*/ 2083274 h 2323145"/>
              <a:gd name="connsiteX143" fmla="*/ 4860988 w 11269336"/>
              <a:gd name="connsiteY143" fmla="*/ 2135698 h 2323145"/>
              <a:gd name="connsiteX144" fmla="*/ 4807902 w 11269336"/>
              <a:gd name="connsiteY144" fmla="*/ 2138894 h 2323145"/>
              <a:gd name="connsiteX145" fmla="*/ 4765388 w 11269336"/>
              <a:gd name="connsiteY145" fmla="*/ 2162525 h 2323145"/>
              <a:gd name="connsiteX146" fmla="*/ 4745033 w 11269336"/>
              <a:gd name="connsiteY146" fmla="*/ 2158859 h 2323145"/>
              <a:gd name="connsiteX147" fmla="*/ 4741475 w 11269336"/>
              <a:gd name="connsiteY147" fmla="*/ 2157998 h 2323145"/>
              <a:gd name="connsiteX148" fmla="*/ 4728247 w 11269336"/>
              <a:gd name="connsiteY148" fmla="*/ 2159526 h 2323145"/>
              <a:gd name="connsiteX149" fmla="*/ 4723263 w 11269336"/>
              <a:gd name="connsiteY149" fmla="*/ 2153742 h 2323145"/>
              <a:gd name="connsiteX150" fmla="*/ 4702453 w 11269336"/>
              <a:gd name="connsiteY150" fmla="*/ 2151586 h 2323145"/>
              <a:gd name="connsiteX151" fmla="*/ 4678455 w 11269336"/>
              <a:gd name="connsiteY151" fmla="*/ 2156131 h 2323145"/>
              <a:gd name="connsiteX152" fmla="*/ 4593061 w 11269336"/>
              <a:gd name="connsiteY152" fmla="*/ 2171597 h 2323145"/>
              <a:gd name="connsiteX153" fmla="*/ 4579902 w 11269336"/>
              <a:gd name="connsiteY153" fmla="*/ 2177927 h 2323145"/>
              <a:gd name="connsiteX154" fmla="*/ 4533444 w 11269336"/>
              <a:gd name="connsiteY154" fmla="*/ 2181200 h 2323145"/>
              <a:gd name="connsiteX155" fmla="*/ 4492832 w 11269336"/>
              <a:gd name="connsiteY155" fmla="*/ 2188033 h 2323145"/>
              <a:gd name="connsiteX156" fmla="*/ 4467257 w 11269336"/>
              <a:gd name="connsiteY156" fmla="*/ 2196121 h 2323145"/>
              <a:gd name="connsiteX157" fmla="*/ 4459937 w 11269336"/>
              <a:gd name="connsiteY157" fmla="*/ 2195182 h 2323145"/>
              <a:gd name="connsiteX158" fmla="*/ 4433312 w 11269336"/>
              <a:gd name="connsiteY158" fmla="*/ 2199004 h 2323145"/>
              <a:gd name="connsiteX159" fmla="*/ 4420601 w 11269336"/>
              <a:gd name="connsiteY159" fmla="*/ 2205158 h 2323145"/>
              <a:gd name="connsiteX160" fmla="*/ 4405765 w 11269336"/>
              <a:gd name="connsiteY160" fmla="*/ 2199902 h 2323145"/>
              <a:gd name="connsiteX161" fmla="*/ 4401354 w 11269336"/>
              <a:gd name="connsiteY161" fmla="*/ 2194745 h 2323145"/>
              <a:gd name="connsiteX162" fmla="*/ 4383151 w 11269336"/>
              <a:gd name="connsiteY162" fmla="*/ 2201140 h 2323145"/>
              <a:gd name="connsiteX163" fmla="*/ 4366646 w 11269336"/>
              <a:gd name="connsiteY163" fmla="*/ 2198564 h 2323145"/>
              <a:gd name="connsiteX164" fmla="*/ 4354009 w 11269336"/>
              <a:gd name="connsiteY164" fmla="*/ 2204984 h 2323145"/>
              <a:gd name="connsiteX165" fmla="*/ 4348284 w 11269336"/>
              <a:gd name="connsiteY165" fmla="*/ 2205270 h 2323145"/>
              <a:gd name="connsiteX166" fmla="*/ 4333906 w 11269336"/>
              <a:gd name="connsiteY166" fmla="*/ 2205251 h 2323145"/>
              <a:gd name="connsiteX167" fmla="*/ 4308819 w 11269336"/>
              <a:gd name="connsiteY167" fmla="*/ 2203822 h 2323145"/>
              <a:gd name="connsiteX168" fmla="*/ 4301210 w 11269336"/>
              <a:gd name="connsiteY168" fmla="*/ 2204456 h 2323145"/>
              <a:gd name="connsiteX169" fmla="*/ 4283095 w 11269336"/>
              <a:gd name="connsiteY169" fmla="*/ 2198177 h 2323145"/>
              <a:gd name="connsiteX170" fmla="*/ 4250119 w 11269336"/>
              <a:gd name="connsiteY170" fmla="*/ 2196342 h 2323145"/>
              <a:gd name="connsiteX171" fmla="*/ 4189203 w 11269336"/>
              <a:gd name="connsiteY171" fmla="*/ 2178994 h 2323145"/>
              <a:gd name="connsiteX172" fmla="*/ 4154035 w 11269336"/>
              <a:gd name="connsiteY172" fmla="*/ 2171950 h 2323145"/>
              <a:gd name="connsiteX173" fmla="*/ 4129569 w 11269336"/>
              <a:gd name="connsiteY173" fmla="*/ 2163850 h 2323145"/>
              <a:gd name="connsiteX174" fmla="*/ 4061250 w 11269336"/>
              <a:gd name="connsiteY174" fmla="*/ 2159236 h 2323145"/>
              <a:gd name="connsiteX175" fmla="*/ 3945480 w 11269336"/>
              <a:gd name="connsiteY175" fmla="*/ 2158279 h 2323145"/>
              <a:gd name="connsiteX176" fmla="*/ 3921468 w 11269336"/>
              <a:gd name="connsiteY176" fmla="*/ 2156588 h 2323145"/>
              <a:gd name="connsiteX177" fmla="*/ 3903348 w 11269336"/>
              <a:gd name="connsiteY177" fmla="*/ 2149220 h 2323145"/>
              <a:gd name="connsiteX178" fmla="*/ 3901342 w 11269336"/>
              <a:gd name="connsiteY178" fmla="*/ 2142355 h 2323145"/>
              <a:gd name="connsiteX179" fmla="*/ 3888539 w 11269336"/>
              <a:gd name="connsiteY179" fmla="*/ 2140476 h 2323145"/>
              <a:gd name="connsiteX180" fmla="*/ 3885662 w 11269336"/>
              <a:gd name="connsiteY180" fmla="*/ 2138740 h 2323145"/>
              <a:gd name="connsiteX181" fmla="*/ 3868627 w 11269336"/>
              <a:gd name="connsiteY181" fmla="*/ 2130023 h 2323145"/>
              <a:gd name="connsiteX182" fmla="*/ 3819177 w 11269336"/>
              <a:gd name="connsiteY182" fmla="*/ 2142111 h 2323145"/>
              <a:gd name="connsiteX183" fmla="*/ 3769100 w 11269336"/>
              <a:gd name="connsiteY183" fmla="*/ 2131731 h 2323145"/>
              <a:gd name="connsiteX184" fmla="*/ 3562752 w 11269336"/>
              <a:gd name="connsiteY184" fmla="*/ 2131785 h 2323145"/>
              <a:gd name="connsiteX185" fmla="*/ 3541402 w 11269336"/>
              <a:gd name="connsiteY185" fmla="*/ 2106821 h 2323145"/>
              <a:gd name="connsiteX186" fmla="*/ 3460591 w 11269336"/>
              <a:gd name="connsiteY186" fmla="*/ 2097951 h 2323145"/>
              <a:gd name="connsiteX187" fmla="*/ 3320348 w 11269336"/>
              <a:gd name="connsiteY187" fmla="*/ 2130191 h 2323145"/>
              <a:gd name="connsiteX188" fmla="*/ 3170922 w 11269336"/>
              <a:gd name="connsiteY188" fmla="*/ 2115957 h 2323145"/>
              <a:gd name="connsiteX189" fmla="*/ 3156256 w 11269336"/>
              <a:gd name="connsiteY189" fmla="*/ 2124773 h 2323145"/>
              <a:gd name="connsiteX190" fmla="*/ 3140298 w 11269336"/>
              <a:gd name="connsiteY190" fmla="*/ 2129182 h 2323145"/>
              <a:gd name="connsiteX191" fmla="*/ 3138514 w 11269336"/>
              <a:gd name="connsiteY191" fmla="*/ 2128069 h 2323145"/>
              <a:gd name="connsiteX192" fmla="*/ 3120467 w 11269336"/>
              <a:gd name="connsiteY192" fmla="*/ 2128281 h 2323145"/>
              <a:gd name="connsiteX193" fmla="*/ 3116175 w 11269336"/>
              <a:gd name="connsiteY193" fmla="*/ 2131633 h 2323145"/>
              <a:gd name="connsiteX194" fmla="*/ 3103685 w 11269336"/>
              <a:gd name="connsiteY194" fmla="*/ 2132814 h 2323145"/>
              <a:gd name="connsiteX195" fmla="*/ 3078794 w 11269336"/>
              <a:gd name="connsiteY195" fmla="*/ 2137935 h 2323145"/>
              <a:gd name="connsiteX196" fmla="*/ 3074407 w 11269336"/>
              <a:gd name="connsiteY196" fmla="*/ 2136274 h 2323145"/>
              <a:gd name="connsiteX197" fmla="*/ 3037285 w 11269336"/>
              <a:gd name="connsiteY197" fmla="*/ 2139919 h 2323145"/>
              <a:gd name="connsiteX198" fmla="*/ 3036901 w 11269336"/>
              <a:gd name="connsiteY198" fmla="*/ 2138726 h 2323145"/>
              <a:gd name="connsiteX199" fmla="*/ 3026996 w 11269336"/>
              <a:gd name="connsiteY199" fmla="*/ 2134322 h 2323145"/>
              <a:gd name="connsiteX200" fmla="*/ 3007772 w 11269336"/>
              <a:gd name="connsiteY200" fmla="*/ 2128742 h 2323145"/>
              <a:gd name="connsiteX201" fmla="*/ 2965030 w 11269336"/>
              <a:gd name="connsiteY201" fmla="*/ 2100494 h 2323145"/>
              <a:gd name="connsiteX202" fmla="*/ 2926342 w 11269336"/>
              <a:gd name="connsiteY202" fmla="*/ 2104155 h 2323145"/>
              <a:gd name="connsiteX203" fmla="*/ 2918608 w 11269336"/>
              <a:gd name="connsiteY203" fmla="*/ 2104215 h 2323145"/>
              <a:gd name="connsiteX204" fmla="*/ 2918475 w 11269336"/>
              <a:gd name="connsiteY204" fmla="*/ 2103937 h 2323145"/>
              <a:gd name="connsiteX205" fmla="*/ 2910360 w 11269336"/>
              <a:gd name="connsiteY205" fmla="*/ 2103444 h 2323145"/>
              <a:gd name="connsiteX206" fmla="*/ 2904507 w 11269336"/>
              <a:gd name="connsiteY206" fmla="*/ 2104326 h 2323145"/>
              <a:gd name="connsiteX207" fmla="*/ 2889503 w 11269336"/>
              <a:gd name="connsiteY207" fmla="*/ 2104443 h 2323145"/>
              <a:gd name="connsiteX208" fmla="*/ 2884480 w 11269336"/>
              <a:gd name="connsiteY208" fmla="*/ 2102626 h 2323145"/>
              <a:gd name="connsiteX209" fmla="*/ 2882689 w 11269336"/>
              <a:gd name="connsiteY209" fmla="*/ 2099228 h 2323145"/>
              <a:gd name="connsiteX210" fmla="*/ 2881291 w 11269336"/>
              <a:gd name="connsiteY210" fmla="*/ 2099618 h 2323145"/>
              <a:gd name="connsiteX211" fmla="*/ 2853979 w 11269336"/>
              <a:gd name="connsiteY211" fmla="*/ 2090388 h 2323145"/>
              <a:gd name="connsiteX212" fmla="*/ 2791790 w 11269336"/>
              <a:gd name="connsiteY212" fmla="*/ 2080332 h 2323145"/>
              <a:gd name="connsiteX213" fmla="*/ 2755844 w 11269336"/>
              <a:gd name="connsiteY213" fmla="*/ 2078874 h 2323145"/>
              <a:gd name="connsiteX214" fmla="*/ 2657742 w 11269336"/>
              <a:gd name="connsiteY214" fmla="*/ 2070179 h 2323145"/>
              <a:gd name="connsiteX215" fmla="*/ 2559549 w 11269336"/>
              <a:gd name="connsiteY215" fmla="*/ 2057873 h 2323145"/>
              <a:gd name="connsiteX216" fmla="*/ 2512054 w 11269336"/>
              <a:gd name="connsiteY216" fmla="*/ 2031671 h 2323145"/>
              <a:gd name="connsiteX217" fmla="*/ 2506437 w 11269336"/>
              <a:gd name="connsiteY217" fmla="*/ 2030918 h 2323145"/>
              <a:gd name="connsiteX218" fmla="*/ 2491752 w 11269336"/>
              <a:gd name="connsiteY218" fmla="*/ 2033906 h 2323145"/>
              <a:gd name="connsiteX219" fmla="*/ 2486338 w 11269336"/>
              <a:gd name="connsiteY219" fmla="*/ 2035862 h 2323145"/>
              <a:gd name="connsiteX220" fmla="*/ 2478186 w 11269336"/>
              <a:gd name="connsiteY220" fmla="*/ 2036953 h 2323145"/>
              <a:gd name="connsiteX221" fmla="*/ 2477950 w 11269336"/>
              <a:gd name="connsiteY221" fmla="*/ 2036715 h 2323145"/>
              <a:gd name="connsiteX222" fmla="*/ 2470381 w 11269336"/>
              <a:gd name="connsiteY222" fmla="*/ 2038256 h 2323145"/>
              <a:gd name="connsiteX223" fmla="*/ 2433781 w 11269336"/>
              <a:gd name="connsiteY223" fmla="*/ 2049140 h 2323145"/>
              <a:gd name="connsiteX224" fmla="*/ 2381172 w 11269336"/>
              <a:gd name="connsiteY224" fmla="*/ 2030645 h 2323145"/>
              <a:gd name="connsiteX225" fmla="*/ 2360198 w 11269336"/>
              <a:gd name="connsiteY225" fmla="*/ 2029059 h 2323145"/>
              <a:gd name="connsiteX226" fmla="*/ 2348815 w 11269336"/>
              <a:gd name="connsiteY226" fmla="*/ 2026798 h 2323145"/>
              <a:gd name="connsiteX227" fmla="*/ 2347988 w 11269336"/>
              <a:gd name="connsiteY227" fmla="*/ 2025745 h 2323145"/>
              <a:gd name="connsiteX228" fmla="*/ 2312920 w 11269336"/>
              <a:gd name="connsiteY228" fmla="*/ 2036311 h 2323145"/>
              <a:gd name="connsiteX229" fmla="*/ 2307986 w 11269336"/>
              <a:gd name="connsiteY229" fmla="*/ 2035583 h 2323145"/>
              <a:gd name="connsiteX230" fmla="*/ 2285481 w 11269336"/>
              <a:gd name="connsiteY230" fmla="*/ 2045197 h 2323145"/>
              <a:gd name="connsiteX231" fmla="*/ 2273666 w 11269336"/>
              <a:gd name="connsiteY231" fmla="*/ 2048710 h 2323145"/>
              <a:gd name="connsiteX232" fmla="*/ 2270719 w 11269336"/>
              <a:gd name="connsiteY232" fmla="*/ 2052702 h 2323145"/>
              <a:gd name="connsiteX233" fmla="*/ 2253080 w 11269336"/>
              <a:gd name="connsiteY233" fmla="*/ 2056363 h 2323145"/>
              <a:gd name="connsiteX234" fmla="*/ 2250906 w 11269336"/>
              <a:gd name="connsiteY234" fmla="*/ 2055654 h 2323145"/>
              <a:gd name="connsiteX235" fmla="*/ 2236905 w 11269336"/>
              <a:gd name="connsiteY235" fmla="*/ 2062882 h 2323145"/>
              <a:gd name="connsiteX236" fmla="*/ 2225830 w 11269336"/>
              <a:gd name="connsiteY236" fmla="*/ 2074027 h 2323145"/>
              <a:gd name="connsiteX237" fmla="*/ 2073776 w 11269336"/>
              <a:gd name="connsiteY237" fmla="*/ 2089244 h 2323145"/>
              <a:gd name="connsiteX238" fmla="*/ 1948256 w 11269336"/>
              <a:gd name="connsiteY238" fmla="*/ 2146616 h 2323145"/>
              <a:gd name="connsiteX239" fmla="*/ 1865582 w 11269336"/>
              <a:gd name="connsiteY239" fmla="*/ 2153738 h 2323145"/>
              <a:gd name="connsiteX240" fmla="*/ 1835210 w 11269336"/>
              <a:gd name="connsiteY240" fmla="*/ 2134244 h 2323145"/>
              <a:gd name="connsiteX241" fmla="*/ 1632661 w 11269336"/>
              <a:gd name="connsiteY241" fmla="*/ 2173882 h 2323145"/>
              <a:gd name="connsiteX242" fmla="*/ 1579590 w 11269336"/>
              <a:gd name="connsiteY242" fmla="*/ 2173680 h 2323145"/>
              <a:gd name="connsiteX243" fmla="*/ 1535601 w 11269336"/>
              <a:gd name="connsiteY243" fmla="*/ 2194590 h 2323145"/>
              <a:gd name="connsiteX244" fmla="*/ 1515594 w 11269336"/>
              <a:gd name="connsiteY244" fmla="*/ 2189622 h 2323145"/>
              <a:gd name="connsiteX245" fmla="*/ 1512113 w 11269336"/>
              <a:gd name="connsiteY245" fmla="*/ 2188534 h 2323145"/>
              <a:gd name="connsiteX246" fmla="*/ 1498838 w 11269336"/>
              <a:gd name="connsiteY246" fmla="*/ 2189213 h 2323145"/>
              <a:gd name="connsiteX247" fmla="*/ 1494279 w 11269336"/>
              <a:gd name="connsiteY247" fmla="*/ 2183112 h 2323145"/>
              <a:gd name="connsiteX248" fmla="*/ 1473714 w 11269336"/>
              <a:gd name="connsiteY248" fmla="*/ 2179625 h 2323145"/>
              <a:gd name="connsiteX249" fmla="*/ 1449503 w 11269336"/>
              <a:gd name="connsiteY249" fmla="*/ 2182633 h 2323145"/>
              <a:gd name="connsiteX250" fmla="*/ 1335495 w 11269336"/>
              <a:gd name="connsiteY250" fmla="*/ 2203940 h 2323145"/>
              <a:gd name="connsiteX251" fmla="*/ 1266687 w 11269336"/>
              <a:gd name="connsiteY251" fmla="*/ 2212688 h 2323145"/>
              <a:gd name="connsiteX252" fmla="*/ 1239614 w 11269336"/>
              <a:gd name="connsiteY252" fmla="*/ 2209727 h 2323145"/>
              <a:gd name="connsiteX253" fmla="*/ 1202436 w 11269336"/>
              <a:gd name="connsiteY253" fmla="*/ 2209817 h 2323145"/>
              <a:gd name="connsiteX254" fmla="*/ 1136097 w 11269336"/>
              <a:gd name="connsiteY254" fmla="*/ 2205112 h 2323145"/>
              <a:gd name="connsiteX255" fmla="*/ 1048229 w 11269336"/>
              <a:gd name="connsiteY255" fmla="*/ 2207249 h 2323145"/>
              <a:gd name="connsiteX256" fmla="*/ 988232 w 11269336"/>
              <a:gd name="connsiteY256" fmla="*/ 2235635 h 2323145"/>
              <a:gd name="connsiteX257" fmla="*/ 981959 w 11269336"/>
              <a:gd name="connsiteY257" fmla="*/ 2231607 h 2323145"/>
              <a:gd name="connsiteX258" fmla="*/ 938600 w 11269336"/>
              <a:gd name="connsiteY258" fmla="*/ 2238113 h 2323145"/>
              <a:gd name="connsiteX259" fmla="*/ 791788 w 11269336"/>
              <a:gd name="connsiteY259" fmla="*/ 2293224 h 2323145"/>
              <a:gd name="connsiteX260" fmla="*/ 706914 w 11269336"/>
              <a:gd name="connsiteY260" fmla="*/ 2305046 h 2323145"/>
              <a:gd name="connsiteX261" fmla="*/ 675971 w 11269336"/>
              <a:gd name="connsiteY261" fmla="*/ 2304030 h 2323145"/>
              <a:gd name="connsiteX262" fmla="*/ 624180 w 11269336"/>
              <a:gd name="connsiteY262" fmla="*/ 2302650 h 2323145"/>
              <a:gd name="connsiteX263" fmla="*/ 583453 w 11269336"/>
              <a:gd name="connsiteY263" fmla="*/ 2288788 h 2323145"/>
              <a:gd name="connsiteX264" fmla="*/ 540946 w 11269336"/>
              <a:gd name="connsiteY264" fmla="*/ 2292721 h 2323145"/>
              <a:gd name="connsiteX265" fmla="*/ 533680 w 11269336"/>
              <a:gd name="connsiteY265" fmla="*/ 2310233 h 2323145"/>
              <a:gd name="connsiteX266" fmla="*/ 487366 w 11269336"/>
              <a:gd name="connsiteY266" fmla="*/ 2309053 h 2323145"/>
              <a:gd name="connsiteX267" fmla="*/ 416820 w 11269336"/>
              <a:gd name="connsiteY267" fmla="*/ 2305443 h 2323145"/>
              <a:gd name="connsiteX268" fmla="*/ 376805 w 11269336"/>
              <a:gd name="connsiteY268" fmla="*/ 2307647 h 2323145"/>
              <a:gd name="connsiteX269" fmla="*/ 266777 w 11269336"/>
              <a:gd name="connsiteY269" fmla="*/ 2309012 h 2323145"/>
              <a:gd name="connsiteX270" fmla="*/ 156013 w 11269336"/>
              <a:gd name="connsiteY270" fmla="*/ 2306832 h 2323145"/>
              <a:gd name="connsiteX271" fmla="*/ 87258 w 11269336"/>
              <a:gd name="connsiteY271" fmla="*/ 2285511 h 2323145"/>
              <a:gd name="connsiteX272" fmla="*/ 23798 w 11269336"/>
              <a:gd name="connsiteY272" fmla="*/ 2281822 h 2323145"/>
              <a:gd name="connsiteX273" fmla="*/ 0 w 11269336"/>
              <a:gd name="connsiteY273" fmla="*/ 2285369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296127 w 11269336"/>
              <a:gd name="connsiteY139" fmla="*/ 2023208 h 2323145"/>
              <a:gd name="connsiteX140" fmla="*/ 5092476 w 11269336"/>
              <a:gd name="connsiteY140" fmla="*/ 2100737 h 2323145"/>
              <a:gd name="connsiteX141" fmla="*/ 5060738 w 11269336"/>
              <a:gd name="connsiteY141" fmla="*/ 2083274 h 2323145"/>
              <a:gd name="connsiteX142" fmla="*/ 4860988 w 11269336"/>
              <a:gd name="connsiteY142" fmla="*/ 2135698 h 2323145"/>
              <a:gd name="connsiteX143" fmla="*/ 4807902 w 11269336"/>
              <a:gd name="connsiteY143" fmla="*/ 2138894 h 2323145"/>
              <a:gd name="connsiteX144" fmla="*/ 4765388 w 11269336"/>
              <a:gd name="connsiteY144" fmla="*/ 2162525 h 2323145"/>
              <a:gd name="connsiteX145" fmla="*/ 4745033 w 11269336"/>
              <a:gd name="connsiteY145" fmla="*/ 2158859 h 2323145"/>
              <a:gd name="connsiteX146" fmla="*/ 4741475 w 11269336"/>
              <a:gd name="connsiteY146" fmla="*/ 2157998 h 2323145"/>
              <a:gd name="connsiteX147" fmla="*/ 4728247 w 11269336"/>
              <a:gd name="connsiteY147" fmla="*/ 2159526 h 2323145"/>
              <a:gd name="connsiteX148" fmla="*/ 4723263 w 11269336"/>
              <a:gd name="connsiteY148" fmla="*/ 2153742 h 2323145"/>
              <a:gd name="connsiteX149" fmla="*/ 4702453 w 11269336"/>
              <a:gd name="connsiteY149" fmla="*/ 2151586 h 2323145"/>
              <a:gd name="connsiteX150" fmla="*/ 4678455 w 11269336"/>
              <a:gd name="connsiteY150" fmla="*/ 2156131 h 2323145"/>
              <a:gd name="connsiteX151" fmla="*/ 4593061 w 11269336"/>
              <a:gd name="connsiteY151" fmla="*/ 2171597 h 2323145"/>
              <a:gd name="connsiteX152" fmla="*/ 4579902 w 11269336"/>
              <a:gd name="connsiteY152" fmla="*/ 2177927 h 2323145"/>
              <a:gd name="connsiteX153" fmla="*/ 4533444 w 11269336"/>
              <a:gd name="connsiteY153" fmla="*/ 2181200 h 2323145"/>
              <a:gd name="connsiteX154" fmla="*/ 4492832 w 11269336"/>
              <a:gd name="connsiteY154" fmla="*/ 2188033 h 2323145"/>
              <a:gd name="connsiteX155" fmla="*/ 4467257 w 11269336"/>
              <a:gd name="connsiteY155" fmla="*/ 2196121 h 2323145"/>
              <a:gd name="connsiteX156" fmla="*/ 4459937 w 11269336"/>
              <a:gd name="connsiteY156" fmla="*/ 2195182 h 2323145"/>
              <a:gd name="connsiteX157" fmla="*/ 4433312 w 11269336"/>
              <a:gd name="connsiteY157" fmla="*/ 2199004 h 2323145"/>
              <a:gd name="connsiteX158" fmla="*/ 4420601 w 11269336"/>
              <a:gd name="connsiteY158" fmla="*/ 2205158 h 2323145"/>
              <a:gd name="connsiteX159" fmla="*/ 4405765 w 11269336"/>
              <a:gd name="connsiteY159" fmla="*/ 2199902 h 2323145"/>
              <a:gd name="connsiteX160" fmla="*/ 4401354 w 11269336"/>
              <a:gd name="connsiteY160" fmla="*/ 2194745 h 2323145"/>
              <a:gd name="connsiteX161" fmla="*/ 4383151 w 11269336"/>
              <a:gd name="connsiteY161" fmla="*/ 2201140 h 2323145"/>
              <a:gd name="connsiteX162" fmla="*/ 4366646 w 11269336"/>
              <a:gd name="connsiteY162" fmla="*/ 2198564 h 2323145"/>
              <a:gd name="connsiteX163" fmla="*/ 4354009 w 11269336"/>
              <a:gd name="connsiteY163" fmla="*/ 2204984 h 2323145"/>
              <a:gd name="connsiteX164" fmla="*/ 4348284 w 11269336"/>
              <a:gd name="connsiteY164" fmla="*/ 2205270 h 2323145"/>
              <a:gd name="connsiteX165" fmla="*/ 4333906 w 11269336"/>
              <a:gd name="connsiteY165" fmla="*/ 2205251 h 2323145"/>
              <a:gd name="connsiteX166" fmla="*/ 4308819 w 11269336"/>
              <a:gd name="connsiteY166" fmla="*/ 2203822 h 2323145"/>
              <a:gd name="connsiteX167" fmla="*/ 4301210 w 11269336"/>
              <a:gd name="connsiteY167" fmla="*/ 2204456 h 2323145"/>
              <a:gd name="connsiteX168" fmla="*/ 4283095 w 11269336"/>
              <a:gd name="connsiteY168" fmla="*/ 2198177 h 2323145"/>
              <a:gd name="connsiteX169" fmla="*/ 4250119 w 11269336"/>
              <a:gd name="connsiteY169" fmla="*/ 2196342 h 2323145"/>
              <a:gd name="connsiteX170" fmla="*/ 4189203 w 11269336"/>
              <a:gd name="connsiteY170" fmla="*/ 2178994 h 2323145"/>
              <a:gd name="connsiteX171" fmla="*/ 4154035 w 11269336"/>
              <a:gd name="connsiteY171" fmla="*/ 2171950 h 2323145"/>
              <a:gd name="connsiteX172" fmla="*/ 4129569 w 11269336"/>
              <a:gd name="connsiteY172" fmla="*/ 2163850 h 2323145"/>
              <a:gd name="connsiteX173" fmla="*/ 4061250 w 11269336"/>
              <a:gd name="connsiteY173" fmla="*/ 2159236 h 2323145"/>
              <a:gd name="connsiteX174" fmla="*/ 3945480 w 11269336"/>
              <a:gd name="connsiteY174" fmla="*/ 2158279 h 2323145"/>
              <a:gd name="connsiteX175" fmla="*/ 3921468 w 11269336"/>
              <a:gd name="connsiteY175" fmla="*/ 2156588 h 2323145"/>
              <a:gd name="connsiteX176" fmla="*/ 3903348 w 11269336"/>
              <a:gd name="connsiteY176" fmla="*/ 2149220 h 2323145"/>
              <a:gd name="connsiteX177" fmla="*/ 3901342 w 11269336"/>
              <a:gd name="connsiteY177" fmla="*/ 2142355 h 2323145"/>
              <a:gd name="connsiteX178" fmla="*/ 3888539 w 11269336"/>
              <a:gd name="connsiteY178" fmla="*/ 2140476 h 2323145"/>
              <a:gd name="connsiteX179" fmla="*/ 3885662 w 11269336"/>
              <a:gd name="connsiteY179" fmla="*/ 2138740 h 2323145"/>
              <a:gd name="connsiteX180" fmla="*/ 3868627 w 11269336"/>
              <a:gd name="connsiteY180" fmla="*/ 2130023 h 2323145"/>
              <a:gd name="connsiteX181" fmla="*/ 3819177 w 11269336"/>
              <a:gd name="connsiteY181" fmla="*/ 2142111 h 2323145"/>
              <a:gd name="connsiteX182" fmla="*/ 3769100 w 11269336"/>
              <a:gd name="connsiteY182" fmla="*/ 2131731 h 2323145"/>
              <a:gd name="connsiteX183" fmla="*/ 3562752 w 11269336"/>
              <a:gd name="connsiteY183" fmla="*/ 2131785 h 2323145"/>
              <a:gd name="connsiteX184" fmla="*/ 3541402 w 11269336"/>
              <a:gd name="connsiteY184" fmla="*/ 2106821 h 2323145"/>
              <a:gd name="connsiteX185" fmla="*/ 3460591 w 11269336"/>
              <a:gd name="connsiteY185" fmla="*/ 2097951 h 2323145"/>
              <a:gd name="connsiteX186" fmla="*/ 3320348 w 11269336"/>
              <a:gd name="connsiteY186" fmla="*/ 2130191 h 2323145"/>
              <a:gd name="connsiteX187" fmla="*/ 3170922 w 11269336"/>
              <a:gd name="connsiteY187" fmla="*/ 2115957 h 2323145"/>
              <a:gd name="connsiteX188" fmla="*/ 3156256 w 11269336"/>
              <a:gd name="connsiteY188" fmla="*/ 2124773 h 2323145"/>
              <a:gd name="connsiteX189" fmla="*/ 3140298 w 11269336"/>
              <a:gd name="connsiteY189" fmla="*/ 2129182 h 2323145"/>
              <a:gd name="connsiteX190" fmla="*/ 3138514 w 11269336"/>
              <a:gd name="connsiteY190" fmla="*/ 2128069 h 2323145"/>
              <a:gd name="connsiteX191" fmla="*/ 3120467 w 11269336"/>
              <a:gd name="connsiteY191" fmla="*/ 2128281 h 2323145"/>
              <a:gd name="connsiteX192" fmla="*/ 3116175 w 11269336"/>
              <a:gd name="connsiteY192" fmla="*/ 2131633 h 2323145"/>
              <a:gd name="connsiteX193" fmla="*/ 3103685 w 11269336"/>
              <a:gd name="connsiteY193" fmla="*/ 2132814 h 2323145"/>
              <a:gd name="connsiteX194" fmla="*/ 3078794 w 11269336"/>
              <a:gd name="connsiteY194" fmla="*/ 2137935 h 2323145"/>
              <a:gd name="connsiteX195" fmla="*/ 3074407 w 11269336"/>
              <a:gd name="connsiteY195" fmla="*/ 2136274 h 2323145"/>
              <a:gd name="connsiteX196" fmla="*/ 3037285 w 11269336"/>
              <a:gd name="connsiteY196" fmla="*/ 2139919 h 2323145"/>
              <a:gd name="connsiteX197" fmla="*/ 3036901 w 11269336"/>
              <a:gd name="connsiteY197" fmla="*/ 2138726 h 2323145"/>
              <a:gd name="connsiteX198" fmla="*/ 3026996 w 11269336"/>
              <a:gd name="connsiteY198" fmla="*/ 2134322 h 2323145"/>
              <a:gd name="connsiteX199" fmla="*/ 3007772 w 11269336"/>
              <a:gd name="connsiteY199" fmla="*/ 2128742 h 2323145"/>
              <a:gd name="connsiteX200" fmla="*/ 2965030 w 11269336"/>
              <a:gd name="connsiteY200" fmla="*/ 2100494 h 2323145"/>
              <a:gd name="connsiteX201" fmla="*/ 2926342 w 11269336"/>
              <a:gd name="connsiteY201" fmla="*/ 2104155 h 2323145"/>
              <a:gd name="connsiteX202" fmla="*/ 2918608 w 11269336"/>
              <a:gd name="connsiteY202" fmla="*/ 2104215 h 2323145"/>
              <a:gd name="connsiteX203" fmla="*/ 2918475 w 11269336"/>
              <a:gd name="connsiteY203" fmla="*/ 2103937 h 2323145"/>
              <a:gd name="connsiteX204" fmla="*/ 2910360 w 11269336"/>
              <a:gd name="connsiteY204" fmla="*/ 2103444 h 2323145"/>
              <a:gd name="connsiteX205" fmla="*/ 2904507 w 11269336"/>
              <a:gd name="connsiteY205" fmla="*/ 2104326 h 2323145"/>
              <a:gd name="connsiteX206" fmla="*/ 2889503 w 11269336"/>
              <a:gd name="connsiteY206" fmla="*/ 2104443 h 2323145"/>
              <a:gd name="connsiteX207" fmla="*/ 2884480 w 11269336"/>
              <a:gd name="connsiteY207" fmla="*/ 2102626 h 2323145"/>
              <a:gd name="connsiteX208" fmla="*/ 2882689 w 11269336"/>
              <a:gd name="connsiteY208" fmla="*/ 2099228 h 2323145"/>
              <a:gd name="connsiteX209" fmla="*/ 2881291 w 11269336"/>
              <a:gd name="connsiteY209" fmla="*/ 2099618 h 2323145"/>
              <a:gd name="connsiteX210" fmla="*/ 2853979 w 11269336"/>
              <a:gd name="connsiteY210" fmla="*/ 2090388 h 2323145"/>
              <a:gd name="connsiteX211" fmla="*/ 2791790 w 11269336"/>
              <a:gd name="connsiteY211" fmla="*/ 2080332 h 2323145"/>
              <a:gd name="connsiteX212" fmla="*/ 2755844 w 11269336"/>
              <a:gd name="connsiteY212" fmla="*/ 2078874 h 2323145"/>
              <a:gd name="connsiteX213" fmla="*/ 2657742 w 11269336"/>
              <a:gd name="connsiteY213" fmla="*/ 2070179 h 2323145"/>
              <a:gd name="connsiteX214" fmla="*/ 2559549 w 11269336"/>
              <a:gd name="connsiteY214" fmla="*/ 2057873 h 2323145"/>
              <a:gd name="connsiteX215" fmla="*/ 2512054 w 11269336"/>
              <a:gd name="connsiteY215" fmla="*/ 2031671 h 2323145"/>
              <a:gd name="connsiteX216" fmla="*/ 2506437 w 11269336"/>
              <a:gd name="connsiteY216" fmla="*/ 2030918 h 2323145"/>
              <a:gd name="connsiteX217" fmla="*/ 2491752 w 11269336"/>
              <a:gd name="connsiteY217" fmla="*/ 2033906 h 2323145"/>
              <a:gd name="connsiteX218" fmla="*/ 2486338 w 11269336"/>
              <a:gd name="connsiteY218" fmla="*/ 2035862 h 2323145"/>
              <a:gd name="connsiteX219" fmla="*/ 2478186 w 11269336"/>
              <a:gd name="connsiteY219" fmla="*/ 2036953 h 2323145"/>
              <a:gd name="connsiteX220" fmla="*/ 2477950 w 11269336"/>
              <a:gd name="connsiteY220" fmla="*/ 2036715 h 2323145"/>
              <a:gd name="connsiteX221" fmla="*/ 2470381 w 11269336"/>
              <a:gd name="connsiteY221" fmla="*/ 2038256 h 2323145"/>
              <a:gd name="connsiteX222" fmla="*/ 2433781 w 11269336"/>
              <a:gd name="connsiteY222" fmla="*/ 2049140 h 2323145"/>
              <a:gd name="connsiteX223" fmla="*/ 2381172 w 11269336"/>
              <a:gd name="connsiteY223" fmla="*/ 2030645 h 2323145"/>
              <a:gd name="connsiteX224" fmla="*/ 2360198 w 11269336"/>
              <a:gd name="connsiteY224" fmla="*/ 2029059 h 2323145"/>
              <a:gd name="connsiteX225" fmla="*/ 2348815 w 11269336"/>
              <a:gd name="connsiteY225" fmla="*/ 2026798 h 2323145"/>
              <a:gd name="connsiteX226" fmla="*/ 2347988 w 11269336"/>
              <a:gd name="connsiteY226" fmla="*/ 2025745 h 2323145"/>
              <a:gd name="connsiteX227" fmla="*/ 2312920 w 11269336"/>
              <a:gd name="connsiteY227" fmla="*/ 2036311 h 2323145"/>
              <a:gd name="connsiteX228" fmla="*/ 2307986 w 11269336"/>
              <a:gd name="connsiteY228" fmla="*/ 2035583 h 2323145"/>
              <a:gd name="connsiteX229" fmla="*/ 2285481 w 11269336"/>
              <a:gd name="connsiteY229" fmla="*/ 2045197 h 2323145"/>
              <a:gd name="connsiteX230" fmla="*/ 2273666 w 11269336"/>
              <a:gd name="connsiteY230" fmla="*/ 2048710 h 2323145"/>
              <a:gd name="connsiteX231" fmla="*/ 2270719 w 11269336"/>
              <a:gd name="connsiteY231" fmla="*/ 2052702 h 2323145"/>
              <a:gd name="connsiteX232" fmla="*/ 2253080 w 11269336"/>
              <a:gd name="connsiteY232" fmla="*/ 2056363 h 2323145"/>
              <a:gd name="connsiteX233" fmla="*/ 2250906 w 11269336"/>
              <a:gd name="connsiteY233" fmla="*/ 2055654 h 2323145"/>
              <a:gd name="connsiteX234" fmla="*/ 2236905 w 11269336"/>
              <a:gd name="connsiteY234" fmla="*/ 2062882 h 2323145"/>
              <a:gd name="connsiteX235" fmla="*/ 2225830 w 11269336"/>
              <a:gd name="connsiteY235" fmla="*/ 2074027 h 2323145"/>
              <a:gd name="connsiteX236" fmla="*/ 2073776 w 11269336"/>
              <a:gd name="connsiteY236" fmla="*/ 2089244 h 2323145"/>
              <a:gd name="connsiteX237" fmla="*/ 1948256 w 11269336"/>
              <a:gd name="connsiteY237" fmla="*/ 2146616 h 2323145"/>
              <a:gd name="connsiteX238" fmla="*/ 1865582 w 11269336"/>
              <a:gd name="connsiteY238" fmla="*/ 2153738 h 2323145"/>
              <a:gd name="connsiteX239" fmla="*/ 1835210 w 11269336"/>
              <a:gd name="connsiteY239" fmla="*/ 2134244 h 2323145"/>
              <a:gd name="connsiteX240" fmla="*/ 1632661 w 11269336"/>
              <a:gd name="connsiteY240" fmla="*/ 2173882 h 2323145"/>
              <a:gd name="connsiteX241" fmla="*/ 1579590 w 11269336"/>
              <a:gd name="connsiteY241" fmla="*/ 2173680 h 2323145"/>
              <a:gd name="connsiteX242" fmla="*/ 1535601 w 11269336"/>
              <a:gd name="connsiteY242" fmla="*/ 2194590 h 2323145"/>
              <a:gd name="connsiteX243" fmla="*/ 1515594 w 11269336"/>
              <a:gd name="connsiteY243" fmla="*/ 2189622 h 2323145"/>
              <a:gd name="connsiteX244" fmla="*/ 1512113 w 11269336"/>
              <a:gd name="connsiteY244" fmla="*/ 2188534 h 2323145"/>
              <a:gd name="connsiteX245" fmla="*/ 1498838 w 11269336"/>
              <a:gd name="connsiteY245" fmla="*/ 2189213 h 2323145"/>
              <a:gd name="connsiteX246" fmla="*/ 1494279 w 11269336"/>
              <a:gd name="connsiteY246" fmla="*/ 2183112 h 2323145"/>
              <a:gd name="connsiteX247" fmla="*/ 1473714 w 11269336"/>
              <a:gd name="connsiteY247" fmla="*/ 2179625 h 2323145"/>
              <a:gd name="connsiteX248" fmla="*/ 1449503 w 11269336"/>
              <a:gd name="connsiteY248" fmla="*/ 2182633 h 2323145"/>
              <a:gd name="connsiteX249" fmla="*/ 1335495 w 11269336"/>
              <a:gd name="connsiteY249" fmla="*/ 2203940 h 2323145"/>
              <a:gd name="connsiteX250" fmla="*/ 1266687 w 11269336"/>
              <a:gd name="connsiteY250" fmla="*/ 2212688 h 2323145"/>
              <a:gd name="connsiteX251" fmla="*/ 1239614 w 11269336"/>
              <a:gd name="connsiteY251" fmla="*/ 2209727 h 2323145"/>
              <a:gd name="connsiteX252" fmla="*/ 1202436 w 11269336"/>
              <a:gd name="connsiteY252" fmla="*/ 2209817 h 2323145"/>
              <a:gd name="connsiteX253" fmla="*/ 1136097 w 11269336"/>
              <a:gd name="connsiteY253" fmla="*/ 2205112 h 2323145"/>
              <a:gd name="connsiteX254" fmla="*/ 1048229 w 11269336"/>
              <a:gd name="connsiteY254" fmla="*/ 2207249 h 2323145"/>
              <a:gd name="connsiteX255" fmla="*/ 988232 w 11269336"/>
              <a:gd name="connsiteY255" fmla="*/ 2235635 h 2323145"/>
              <a:gd name="connsiteX256" fmla="*/ 981959 w 11269336"/>
              <a:gd name="connsiteY256" fmla="*/ 2231607 h 2323145"/>
              <a:gd name="connsiteX257" fmla="*/ 938600 w 11269336"/>
              <a:gd name="connsiteY257" fmla="*/ 2238113 h 2323145"/>
              <a:gd name="connsiteX258" fmla="*/ 791788 w 11269336"/>
              <a:gd name="connsiteY258" fmla="*/ 2293224 h 2323145"/>
              <a:gd name="connsiteX259" fmla="*/ 706914 w 11269336"/>
              <a:gd name="connsiteY259" fmla="*/ 2305046 h 2323145"/>
              <a:gd name="connsiteX260" fmla="*/ 675971 w 11269336"/>
              <a:gd name="connsiteY260" fmla="*/ 2304030 h 2323145"/>
              <a:gd name="connsiteX261" fmla="*/ 624180 w 11269336"/>
              <a:gd name="connsiteY261" fmla="*/ 2302650 h 2323145"/>
              <a:gd name="connsiteX262" fmla="*/ 583453 w 11269336"/>
              <a:gd name="connsiteY262" fmla="*/ 2288788 h 2323145"/>
              <a:gd name="connsiteX263" fmla="*/ 540946 w 11269336"/>
              <a:gd name="connsiteY263" fmla="*/ 2292721 h 2323145"/>
              <a:gd name="connsiteX264" fmla="*/ 533680 w 11269336"/>
              <a:gd name="connsiteY264" fmla="*/ 2310233 h 2323145"/>
              <a:gd name="connsiteX265" fmla="*/ 487366 w 11269336"/>
              <a:gd name="connsiteY265" fmla="*/ 2309053 h 2323145"/>
              <a:gd name="connsiteX266" fmla="*/ 416820 w 11269336"/>
              <a:gd name="connsiteY266" fmla="*/ 2305443 h 2323145"/>
              <a:gd name="connsiteX267" fmla="*/ 376805 w 11269336"/>
              <a:gd name="connsiteY267" fmla="*/ 2307647 h 2323145"/>
              <a:gd name="connsiteX268" fmla="*/ 266777 w 11269336"/>
              <a:gd name="connsiteY268" fmla="*/ 2309012 h 2323145"/>
              <a:gd name="connsiteX269" fmla="*/ 156013 w 11269336"/>
              <a:gd name="connsiteY269" fmla="*/ 2306832 h 2323145"/>
              <a:gd name="connsiteX270" fmla="*/ 87258 w 11269336"/>
              <a:gd name="connsiteY270" fmla="*/ 2285511 h 2323145"/>
              <a:gd name="connsiteX271" fmla="*/ 23798 w 11269336"/>
              <a:gd name="connsiteY271" fmla="*/ 2281822 h 2323145"/>
              <a:gd name="connsiteX272" fmla="*/ 0 w 11269336"/>
              <a:gd name="connsiteY272" fmla="*/ 2285369 h 2323145"/>
              <a:gd name="connsiteX273" fmla="*/ 0 w 11269336"/>
              <a:gd name="connsiteY273"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092476 w 11269336"/>
              <a:gd name="connsiteY139" fmla="*/ 2100737 h 2323145"/>
              <a:gd name="connsiteX140" fmla="*/ 5060738 w 11269336"/>
              <a:gd name="connsiteY140" fmla="*/ 208327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460591 w 11269336"/>
              <a:gd name="connsiteY184" fmla="*/ 2097951 h 2323145"/>
              <a:gd name="connsiteX185" fmla="*/ 3320348 w 11269336"/>
              <a:gd name="connsiteY185" fmla="*/ 2130191 h 2323145"/>
              <a:gd name="connsiteX186" fmla="*/ 3170922 w 11269336"/>
              <a:gd name="connsiteY186" fmla="*/ 2115957 h 2323145"/>
              <a:gd name="connsiteX187" fmla="*/ 3156256 w 11269336"/>
              <a:gd name="connsiteY187" fmla="*/ 2124773 h 2323145"/>
              <a:gd name="connsiteX188" fmla="*/ 3140298 w 11269336"/>
              <a:gd name="connsiteY188" fmla="*/ 2129182 h 2323145"/>
              <a:gd name="connsiteX189" fmla="*/ 3138514 w 11269336"/>
              <a:gd name="connsiteY189" fmla="*/ 2128069 h 2323145"/>
              <a:gd name="connsiteX190" fmla="*/ 3120467 w 11269336"/>
              <a:gd name="connsiteY190" fmla="*/ 2128281 h 2323145"/>
              <a:gd name="connsiteX191" fmla="*/ 3116175 w 11269336"/>
              <a:gd name="connsiteY191" fmla="*/ 2131633 h 2323145"/>
              <a:gd name="connsiteX192" fmla="*/ 3103685 w 11269336"/>
              <a:gd name="connsiteY192" fmla="*/ 2132814 h 2323145"/>
              <a:gd name="connsiteX193" fmla="*/ 3078794 w 11269336"/>
              <a:gd name="connsiteY193" fmla="*/ 2137935 h 2323145"/>
              <a:gd name="connsiteX194" fmla="*/ 3074407 w 11269336"/>
              <a:gd name="connsiteY194" fmla="*/ 2136274 h 2323145"/>
              <a:gd name="connsiteX195" fmla="*/ 3037285 w 11269336"/>
              <a:gd name="connsiteY195" fmla="*/ 2139919 h 2323145"/>
              <a:gd name="connsiteX196" fmla="*/ 3036901 w 11269336"/>
              <a:gd name="connsiteY196" fmla="*/ 2138726 h 2323145"/>
              <a:gd name="connsiteX197" fmla="*/ 3026996 w 11269336"/>
              <a:gd name="connsiteY197" fmla="*/ 2134322 h 2323145"/>
              <a:gd name="connsiteX198" fmla="*/ 3007772 w 11269336"/>
              <a:gd name="connsiteY198" fmla="*/ 2128742 h 2323145"/>
              <a:gd name="connsiteX199" fmla="*/ 2965030 w 11269336"/>
              <a:gd name="connsiteY199" fmla="*/ 2100494 h 2323145"/>
              <a:gd name="connsiteX200" fmla="*/ 2926342 w 11269336"/>
              <a:gd name="connsiteY200" fmla="*/ 2104155 h 2323145"/>
              <a:gd name="connsiteX201" fmla="*/ 2918608 w 11269336"/>
              <a:gd name="connsiteY201" fmla="*/ 2104215 h 2323145"/>
              <a:gd name="connsiteX202" fmla="*/ 2918475 w 11269336"/>
              <a:gd name="connsiteY202" fmla="*/ 2103937 h 2323145"/>
              <a:gd name="connsiteX203" fmla="*/ 2910360 w 11269336"/>
              <a:gd name="connsiteY203" fmla="*/ 2103444 h 2323145"/>
              <a:gd name="connsiteX204" fmla="*/ 2904507 w 11269336"/>
              <a:gd name="connsiteY204" fmla="*/ 2104326 h 2323145"/>
              <a:gd name="connsiteX205" fmla="*/ 2889503 w 11269336"/>
              <a:gd name="connsiteY205" fmla="*/ 2104443 h 2323145"/>
              <a:gd name="connsiteX206" fmla="*/ 2884480 w 11269336"/>
              <a:gd name="connsiteY206" fmla="*/ 2102626 h 2323145"/>
              <a:gd name="connsiteX207" fmla="*/ 2882689 w 11269336"/>
              <a:gd name="connsiteY207" fmla="*/ 2099228 h 2323145"/>
              <a:gd name="connsiteX208" fmla="*/ 2881291 w 11269336"/>
              <a:gd name="connsiteY208" fmla="*/ 2099618 h 2323145"/>
              <a:gd name="connsiteX209" fmla="*/ 2853979 w 11269336"/>
              <a:gd name="connsiteY209" fmla="*/ 2090388 h 2323145"/>
              <a:gd name="connsiteX210" fmla="*/ 2791790 w 11269336"/>
              <a:gd name="connsiteY210" fmla="*/ 2080332 h 2323145"/>
              <a:gd name="connsiteX211" fmla="*/ 2755844 w 11269336"/>
              <a:gd name="connsiteY211" fmla="*/ 2078874 h 2323145"/>
              <a:gd name="connsiteX212" fmla="*/ 2657742 w 11269336"/>
              <a:gd name="connsiteY212" fmla="*/ 2070179 h 2323145"/>
              <a:gd name="connsiteX213" fmla="*/ 2559549 w 11269336"/>
              <a:gd name="connsiteY213" fmla="*/ 2057873 h 2323145"/>
              <a:gd name="connsiteX214" fmla="*/ 2512054 w 11269336"/>
              <a:gd name="connsiteY214" fmla="*/ 2031671 h 2323145"/>
              <a:gd name="connsiteX215" fmla="*/ 2506437 w 11269336"/>
              <a:gd name="connsiteY215" fmla="*/ 2030918 h 2323145"/>
              <a:gd name="connsiteX216" fmla="*/ 2491752 w 11269336"/>
              <a:gd name="connsiteY216" fmla="*/ 2033906 h 2323145"/>
              <a:gd name="connsiteX217" fmla="*/ 2486338 w 11269336"/>
              <a:gd name="connsiteY217" fmla="*/ 2035862 h 2323145"/>
              <a:gd name="connsiteX218" fmla="*/ 2478186 w 11269336"/>
              <a:gd name="connsiteY218" fmla="*/ 2036953 h 2323145"/>
              <a:gd name="connsiteX219" fmla="*/ 2477950 w 11269336"/>
              <a:gd name="connsiteY219" fmla="*/ 2036715 h 2323145"/>
              <a:gd name="connsiteX220" fmla="*/ 2470381 w 11269336"/>
              <a:gd name="connsiteY220" fmla="*/ 2038256 h 2323145"/>
              <a:gd name="connsiteX221" fmla="*/ 2433781 w 11269336"/>
              <a:gd name="connsiteY221" fmla="*/ 2049140 h 2323145"/>
              <a:gd name="connsiteX222" fmla="*/ 2381172 w 11269336"/>
              <a:gd name="connsiteY222" fmla="*/ 2030645 h 2323145"/>
              <a:gd name="connsiteX223" fmla="*/ 2360198 w 11269336"/>
              <a:gd name="connsiteY223" fmla="*/ 2029059 h 2323145"/>
              <a:gd name="connsiteX224" fmla="*/ 2348815 w 11269336"/>
              <a:gd name="connsiteY224" fmla="*/ 2026798 h 2323145"/>
              <a:gd name="connsiteX225" fmla="*/ 2347988 w 11269336"/>
              <a:gd name="connsiteY225" fmla="*/ 2025745 h 2323145"/>
              <a:gd name="connsiteX226" fmla="*/ 2312920 w 11269336"/>
              <a:gd name="connsiteY226" fmla="*/ 2036311 h 2323145"/>
              <a:gd name="connsiteX227" fmla="*/ 2307986 w 11269336"/>
              <a:gd name="connsiteY227" fmla="*/ 2035583 h 2323145"/>
              <a:gd name="connsiteX228" fmla="*/ 2285481 w 11269336"/>
              <a:gd name="connsiteY228" fmla="*/ 2045197 h 2323145"/>
              <a:gd name="connsiteX229" fmla="*/ 2273666 w 11269336"/>
              <a:gd name="connsiteY229" fmla="*/ 2048710 h 2323145"/>
              <a:gd name="connsiteX230" fmla="*/ 2270719 w 11269336"/>
              <a:gd name="connsiteY230" fmla="*/ 2052702 h 2323145"/>
              <a:gd name="connsiteX231" fmla="*/ 2253080 w 11269336"/>
              <a:gd name="connsiteY231" fmla="*/ 2056363 h 2323145"/>
              <a:gd name="connsiteX232" fmla="*/ 2250906 w 11269336"/>
              <a:gd name="connsiteY232" fmla="*/ 2055654 h 2323145"/>
              <a:gd name="connsiteX233" fmla="*/ 2236905 w 11269336"/>
              <a:gd name="connsiteY233" fmla="*/ 2062882 h 2323145"/>
              <a:gd name="connsiteX234" fmla="*/ 2225830 w 11269336"/>
              <a:gd name="connsiteY234" fmla="*/ 2074027 h 2323145"/>
              <a:gd name="connsiteX235" fmla="*/ 2073776 w 11269336"/>
              <a:gd name="connsiteY235" fmla="*/ 2089244 h 2323145"/>
              <a:gd name="connsiteX236" fmla="*/ 1948256 w 11269336"/>
              <a:gd name="connsiteY236" fmla="*/ 2146616 h 2323145"/>
              <a:gd name="connsiteX237" fmla="*/ 1865582 w 11269336"/>
              <a:gd name="connsiteY237" fmla="*/ 2153738 h 2323145"/>
              <a:gd name="connsiteX238" fmla="*/ 1835210 w 11269336"/>
              <a:gd name="connsiteY238" fmla="*/ 2134244 h 2323145"/>
              <a:gd name="connsiteX239" fmla="*/ 1632661 w 11269336"/>
              <a:gd name="connsiteY239" fmla="*/ 2173882 h 2323145"/>
              <a:gd name="connsiteX240" fmla="*/ 1579590 w 11269336"/>
              <a:gd name="connsiteY240" fmla="*/ 2173680 h 2323145"/>
              <a:gd name="connsiteX241" fmla="*/ 1535601 w 11269336"/>
              <a:gd name="connsiteY241" fmla="*/ 2194590 h 2323145"/>
              <a:gd name="connsiteX242" fmla="*/ 1515594 w 11269336"/>
              <a:gd name="connsiteY242" fmla="*/ 2189622 h 2323145"/>
              <a:gd name="connsiteX243" fmla="*/ 1512113 w 11269336"/>
              <a:gd name="connsiteY243" fmla="*/ 2188534 h 2323145"/>
              <a:gd name="connsiteX244" fmla="*/ 1498838 w 11269336"/>
              <a:gd name="connsiteY244" fmla="*/ 2189213 h 2323145"/>
              <a:gd name="connsiteX245" fmla="*/ 1494279 w 11269336"/>
              <a:gd name="connsiteY245" fmla="*/ 2183112 h 2323145"/>
              <a:gd name="connsiteX246" fmla="*/ 1473714 w 11269336"/>
              <a:gd name="connsiteY246" fmla="*/ 2179625 h 2323145"/>
              <a:gd name="connsiteX247" fmla="*/ 1449503 w 11269336"/>
              <a:gd name="connsiteY247" fmla="*/ 2182633 h 2323145"/>
              <a:gd name="connsiteX248" fmla="*/ 1335495 w 11269336"/>
              <a:gd name="connsiteY248" fmla="*/ 2203940 h 2323145"/>
              <a:gd name="connsiteX249" fmla="*/ 1266687 w 11269336"/>
              <a:gd name="connsiteY249" fmla="*/ 2212688 h 2323145"/>
              <a:gd name="connsiteX250" fmla="*/ 1239614 w 11269336"/>
              <a:gd name="connsiteY250" fmla="*/ 2209727 h 2323145"/>
              <a:gd name="connsiteX251" fmla="*/ 1202436 w 11269336"/>
              <a:gd name="connsiteY251" fmla="*/ 2209817 h 2323145"/>
              <a:gd name="connsiteX252" fmla="*/ 1136097 w 11269336"/>
              <a:gd name="connsiteY252" fmla="*/ 2205112 h 2323145"/>
              <a:gd name="connsiteX253" fmla="*/ 1048229 w 11269336"/>
              <a:gd name="connsiteY253" fmla="*/ 2207249 h 2323145"/>
              <a:gd name="connsiteX254" fmla="*/ 988232 w 11269336"/>
              <a:gd name="connsiteY254" fmla="*/ 2235635 h 2323145"/>
              <a:gd name="connsiteX255" fmla="*/ 981959 w 11269336"/>
              <a:gd name="connsiteY255" fmla="*/ 2231607 h 2323145"/>
              <a:gd name="connsiteX256" fmla="*/ 938600 w 11269336"/>
              <a:gd name="connsiteY256" fmla="*/ 2238113 h 2323145"/>
              <a:gd name="connsiteX257" fmla="*/ 791788 w 11269336"/>
              <a:gd name="connsiteY257" fmla="*/ 2293224 h 2323145"/>
              <a:gd name="connsiteX258" fmla="*/ 706914 w 11269336"/>
              <a:gd name="connsiteY258" fmla="*/ 2305046 h 2323145"/>
              <a:gd name="connsiteX259" fmla="*/ 675971 w 11269336"/>
              <a:gd name="connsiteY259" fmla="*/ 2304030 h 2323145"/>
              <a:gd name="connsiteX260" fmla="*/ 624180 w 11269336"/>
              <a:gd name="connsiteY260" fmla="*/ 2302650 h 2323145"/>
              <a:gd name="connsiteX261" fmla="*/ 583453 w 11269336"/>
              <a:gd name="connsiteY261" fmla="*/ 2288788 h 2323145"/>
              <a:gd name="connsiteX262" fmla="*/ 540946 w 11269336"/>
              <a:gd name="connsiteY262" fmla="*/ 2292721 h 2323145"/>
              <a:gd name="connsiteX263" fmla="*/ 533680 w 11269336"/>
              <a:gd name="connsiteY263" fmla="*/ 2310233 h 2323145"/>
              <a:gd name="connsiteX264" fmla="*/ 487366 w 11269336"/>
              <a:gd name="connsiteY264" fmla="*/ 2309053 h 2323145"/>
              <a:gd name="connsiteX265" fmla="*/ 416820 w 11269336"/>
              <a:gd name="connsiteY265" fmla="*/ 2305443 h 2323145"/>
              <a:gd name="connsiteX266" fmla="*/ 376805 w 11269336"/>
              <a:gd name="connsiteY266" fmla="*/ 2307647 h 2323145"/>
              <a:gd name="connsiteX267" fmla="*/ 266777 w 11269336"/>
              <a:gd name="connsiteY267" fmla="*/ 2309012 h 2323145"/>
              <a:gd name="connsiteX268" fmla="*/ 156013 w 11269336"/>
              <a:gd name="connsiteY268" fmla="*/ 2306832 h 2323145"/>
              <a:gd name="connsiteX269" fmla="*/ 87258 w 11269336"/>
              <a:gd name="connsiteY269" fmla="*/ 2285511 h 2323145"/>
              <a:gd name="connsiteX270" fmla="*/ 23798 w 11269336"/>
              <a:gd name="connsiteY270" fmla="*/ 2281822 h 2323145"/>
              <a:gd name="connsiteX271" fmla="*/ 0 w 11269336"/>
              <a:gd name="connsiteY271" fmla="*/ 2285369 h 2323145"/>
              <a:gd name="connsiteX272" fmla="*/ 0 w 11269336"/>
              <a:gd name="connsiteY27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60738 w 11269336"/>
              <a:gd name="connsiteY140" fmla="*/ 208327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460591 w 11269336"/>
              <a:gd name="connsiteY184" fmla="*/ 2097951 h 2323145"/>
              <a:gd name="connsiteX185" fmla="*/ 3320348 w 11269336"/>
              <a:gd name="connsiteY185" fmla="*/ 2130191 h 2323145"/>
              <a:gd name="connsiteX186" fmla="*/ 3170922 w 11269336"/>
              <a:gd name="connsiteY186" fmla="*/ 2115957 h 2323145"/>
              <a:gd name="connsiteX187" fmla="*/ 3156256 w 11269336"/>
              <a:gd name="connsiteY187" fmla="*/ 2124773 h 2323145"/>
              <a:gd name="connsiteX188" fmla="*/ 3140298 w 11269336"/>
              <a:gd name="connsiteY188" fmla="*/ 2129182 h 2323145"/>
              <a:gd name="connsiteX189" fmla="*/ 3138514 w 11269336"/>
              <a:gd name="connsiteY189" fmla="*/ 2128069 h 2323145"/>
              <a:gd name="connsiteX190" fmla="*/ 3120467 w 11269336"/>
              <a:gd name="connsiteY190" fmla="*/ 2128281 h 2323145"/>
              <a:gd name="connsiteX191" fmla="*/ 3116175 w 11269336"/>
              <a:gd name="connsiteY191" fmla="*/ 2131633 h 2323145"/>
              <a:gd name="connsiteX192" fmla="*/ 3103685 w 11269336"/>
              <a:gd name="connsiteY192" fmla="*/ 2132814 h 2323145"/>
              <a:gd name="connsiteX193" fmla="*/ 3078794 w 11269336"/>
              <a:gd name="connsiteY193" fmla="*/ 2137935 h 2323145"/>
              <a:gd name="connsiteX194" fmla="*/ 3074407 w 11269336"/>
              <a:gd name="connsiteY194" fmla="*/ 2136274 h 2323145"/>
              <a:gd name="connsiteX195" fmla="*/ 3037285 w 11269336"/>
              <a:gd name="connsiteY195" fmla="*/ 2139919 h 2323145"/>
              <a:gd name="connsiteX196" fmla="*/ 3036901 w 11269336"/>
              <a:gd name="connsiteY196" fmla="*/ 2138726 h 2323145"/>
              <a:gd name="connsiteX197" fmla="*/ 3026996 w 11269336"/>
              <a:gd name="connsiteY197" fmla="*/ 2134322 h 2323145"/>
              <a:gd name="connsiteX198" fmla="*/ 3007772 w 11269336"/>
              <a:gd name="connsiteY198" fmla="*/ 2128742 h 2323145"/>
              <a:gd name="connsiteX199" fmla="*/ 2965030 w 11269336"/>
              <a:gd name="connsiteY199" fmla="*/ 2100494 h 2323145"/>
              <a:gd name="connsiteX200" fmla="*/ 2926342 w 11269336"/>
              <a:gd name="connsiteY200" fmla="*/ 2104155 h 2323145"/>
              <a:gd name="connsiteX201" fmla="*/ 2918608 w 11269336"/>
              <a:gd name="connsiteY201" fmla="*/ 2104215 h 2323145"/>
              <a:gd name="connsiteX202" fmla="*/ 2918475 w 11269336"/>
              <a:gd name="connsiteY202" fmla="*/ 2103937 h 2323145"/>
              <a:gd name="connsiteX203" fmla="*/ 2910360 w 11269336"/>
              <a:gd name="connsiteY203" fmla="*/ 2103444 h 2323145"/>
              <a:gd name="connsiteX204" fmla="*/ 2904507 w 11269336"/>
              <a:gd name="connsiteY204" fmla="*/ 2104326 h 2323145"/>
              <a:gd name="connsiteX205" fmla="*/ 2889503 w 11269336"/>
              <a:gd name="connsiteY205" fmla="*/ 2104443 h 2323145"/>
              <a:gd name="connsiteX206" fmla="*/ 2884480 w 11269336"/>
              <a:gd name="connsiteY206" fmla="*/ 2102626 h 2323145"/>
              <a:gd name="connsiteX207" fmla="*/ 2882689 w 11269336"/>
              <a:gd name="connsiteY207" fmla="*/ 2099228 h 2323145"/>
              <a:gd name="connsiteX208" fmla="*/ 2881291 w 11269336"/>
              <a:gd name="connsiteY208" fmla="*/ 2099618 h 2323145"/>
              <a:gd name="connsiteX209" fmla="*/ 2853979 w 11269336"/>
              <a:gd name="connsiteY209" fmla="*/ 2090388 h 2323145"/>
              <a:gd name="connsiteX210" fmla="*/ 2791790 w 11269336"/>
              <a:gd name="connsiteY210" fmla="*/ 2080332 h 2323145"/>
              <a:gd name="connsiteX211" fmla="*/ 2755844 w 11269336"/>
              <a:gd name="connsiteY211" fmla="*/ 2078874 h 2323145"/>
              <a:gd name="connsiteX212" fmla="*/ 2657742 w 11269336"/>
              <a:gd name="connsiteY212" fmla="*/ 2070179 h 2323145"/>
              <a:gd name="connsiteX213" fmla="*/ 2559549 w 11269336"/>
              <a:gd name="connsiteY213" fmla="*/ 2057873 h 2323145"/>
              <a:gd name="connsiteX214" fmla="*/ 2512054 w 11269336"/>
              <a:gd name="connsiteY214" fmla="*/ 2031671 h 2323145"/>
              <a:gd name="connsiteX215" fmla="*/ 2506437 w 11269336"/>
              <a:gd name="connsiteY215" fmla="*/ 2030918 h 2323145"/>
              <a:gd name="connsiteX216" fmla="*/ 2491752 w 11269336"/>
              <a:gd name="connsiteY216" fmla="*/ 2033906 h 2323145"/>
              <a:gd name="connsiteX217" fmla="*/ 2486338 w 11269336"/>
              <a:gd name="connsiteY217" fmla="*/ 2035862 h 2323145"/>
              <a:gd name="connsiteX218" fmla="*/ 2478186 w 11269336"/>
              <a:gd name="connsiteY218" fmla="*/ 2036953 h 2323145"/>
              <a:gd name="connsiteX219" fmla="*/ 2477950 w 11269336"/>
              <a:gd name="connsiteY219" fmla="*/ 2036715 h 2323145"/>
              <a:gd name="connsiteX220" fmla="*/ 2470381 w 11269336"/>
              <a:gd name="connsiteY220" fmla="*/ 2038256 h 2323145"/>
              <a:gd name="connsiteX221" fmla="*/ 2433781 w 11269336"/>
              <a:gd name="connsiteY221" fmla="*/ 2049140 h 2323145"/>
              <a:gd name="connsiteX222" fmla="*/ 2381172 w 11269336"/>
              <a:gd name="connsiteY222" fmla="*/ 2030645 h 2323145"/>
              <a:gd name="connsiteX223" fmla="*/ 2360198 w 11269336"/>
              <a:gd name="connsiteY223" fmla="*/ 2029059 h 2323145"/>
              <a:gd name="connsiteX224" fmla="*/ 2348815 w 11269336"/>
              <a:gd name="connsiteY224" fmla="*/ 2026798 h 2323145"/>
              <a:gd name="connsiteX225" fmla="*/ 2347988 w 11269336"/>
              <a:gd name="connsiteY225" fmla="*/ 2025745 h 2323145"/>
              <a:gd name="connsiteX226" fmla="*/ 2312920 w 11269336"/>
              <a:gd name="connsiteY226" fmla="*/ 2036311 h 2323145"/>
              <a:gd name="connsiteX227" fmla="*/ 2307986 w 11269336"/>
              <a:gd name="connsiteY227" fmla="*/ 2035583 h 2323145"/>
              <a:gd name="connsiteX228" fmla="*/ 2285481 w 11269336"/>
              <a:gd name="connsiteY228" fmla="*/ 2045197 h 2323145"/>
              <a:gd name="connsiteX229" fmla="*/ 2273666 w 11269336"/>
              <a:gd name="connsiteY229" fmla="*/ 2048710 h 2323145"/>
              <a:gd name="connsiteX230" fmla="*/ 2270719 w 11269336"/>
              <a:gd name="connsiteY230" fmla="*/ 2052702 h 2323145"/>
              <a:gd name="connsiteX231" fmla="*/ 2253080 w 11269336"/>
              <a:gd name="connsiteY231" fmla="*/ 2056363 h 2323145"/>
              <a:gd name="connsiteX232" fmla="*/ 2250906 w 11269336"/>
              <a:gd name="connsiteY232" fmla="*/ 2055654 h 2323145"/>
              <a:gd name="connsiteX233" fmla="*/ 2236905 w 11269336"/>
              <a:gd name="connsiteY233" fmla="*/ 2062882 h 2323145"/>
              <a:gd name="connsiteX234" fmla="*/ 2225830 w 11269336"/>
              <a:gd name="connsiteY234" fmla="*/ 2074027 h 2323145"/>
              <a:gd name="connsiteX235" fmla="*/ 2073776 w 11269336"/>
              <a:gd name="connsiteY235" fmla="*/ 2089244 h 2323145"/>
              <a:gd name="connsiteX236" fmla="*/ 1948256 w 11269336"/>
              <a:gd name="connsiteY236" fmla="*/ 2146616 h 2323145"/>
              <a:gd name="connsiteX237" fmla="*/ 1865582 w 11269336"/>
              <a:gd name="connsiteY237" fmla="*/ 2153738 h 2323145"/>
              <a:gd name="connsiteX238" fmla="*/ 1835210 w 11269336"/>
              <a:gd name="connsiteY238" fmla="*/ 2134244 h 2323145"/>
              <a:gd name="connsiteX239" fmla="*/ 1632661 w 11269336"/>
              <a:gd name="connsiteY239" fmla="*/ 2173882 h 2323145"/>
              <a:gd name="connsiteX240" fmla="*/ 1579590 w 11269336"/>
              <a:gd name="connsiteY240" fmla="*/ 2173680 h 2323145"/>
              <a:gd name="connsiteX241" fmla="*/ 1535601 w 11269336"/>
              <a:gd name="connsiteY241" fmla="*/ 2194590 h 2323145"/>
              <a:gd name="connsiteX242" fmla="*/ 1515594 w 11269336"/>
              <a:gd name="connsiteY242" fmla="*/ 2189622 h 2323145"/>
              <a:gd name="connsiteX243" fmla="*/ 1512113 w 11269336"/>
              <a:gd name="connsiteY243" fmla="*/ 2188534 h 2323145"/>
              <a:gd name="connsiteX244" fmla="*/ 1498838 w 11269336"/>
              <a:gd name="connsiteY244" fmla="*/ 2189213 h 2323145"/>
              <a:gd name="connsiteX245" fmla="*/ 1494279 w 11269336"/>
              <a:gd name="connsiteY245" fmla="*/ 2183112 h 2323145"/>
              <a:gd name="connsiteX246" fmla="*/ 1473714 w 11269336"/>
              <a:gd name="connsiteY246" fmla="*/ 2179625 h 2323145"/>
              <a:gd name="connsiteX247" fmla="*/ 1449503 w 11269336"/>
              <a:gd name="connsiteY247" fmla="*/ 2182633 h 2323145"/>
              <a:gd name="connsiteX248" fmla="*/ 1335495 w 11269336"/>
              <a:gd name="connsiteY248" fmla="*/ 2203940 h 2323145"/>
              <a:gd name="connsiteX249" fmla="*/ 1266687 w 11269336"/>
              <a:gd name="connsiteY249" fmla="*/ 2212688 h 2323145"/>
              <a:gd name="connsiteX250" fmla="*/ 1239614 w 11269336"/>
              <a:gd name="connsiteY250" fmla="*/ 2209727 h 2323145"/>
              <a:gd name="connsiteX251" fmla="*/ 1202436 w 11269336"/>
              <a:gd name="connsiteY251" fmla="*/ 2209817 h 2323145"/>
              <a:gd name="connsiteX252" fmla="*/ 1136097 w 11269336"/>
              <a:gd name="connsiteY252" fmla="*/ 2205112 h 2323145"/>
              <a:gd name="connsiteX253" fmla="*/ 1048229 w 11269336"/>
              <a:gd name="connsiteY253" fmla="*/ 2207249 h 2323145"/>
              <a:gd name="connsiteX254" fmla="*/ 988232 w 11269336"/>
              <a:gd name="connsiteY254" fmla="*/ 2235635 h 2323145"/>
              <a:gd name="connsiteX255" fmla="*/ 981959 w 11269336"/>
              <a:gd name="connsiteY255" fmla="*/ 2231607 h 2323145"/>
              <a:gd name="connsiteX256" fmla="*/ 938600 w 11269336"/>
              <a:gd name="connsiteY256" fmla="*/ 2238113 h 2323145"/>
              <a:gd name="connsiteX257" fmla="*/ 791788 w 11269336"/>
              <a:gd name="connsiteY257" fmla="*/ 2293224 h 2323145"/>
              <a:gd name="connsiteX258" fmla="*/ 706914 w 11269336"/>
              <a:gd name="connsiteY258" fmla="*/ 2305046 h 2323145"/>
              <a:gd name="connsiteX259" fmla="*/ 675971 w 11269336"/>
              <a:gd name="connsiteY259" fmla="*/ 2304030 h 2323145"/>
              <a:gd name="connsiteX260" fmla="*/ 624180 w 11269336"/>
              <a:gd name="connsiteY260" fmla="*/ 2302650 h 2323145"/>
              <a:gd name="connsiteX261" fmla="*/ 583453 w 11269336"/>
              <a:gd name="connsiteY261" fmla="*/ 2288788 h 2323145"/>
              <a:gd name="connsiteX262" fmla="*/ 540946 w 11269336"/>
              <a:gd name="connsiteY262" fmla="*/ 2292721 h 2323145"/>
              <a:gd name="connsiteX263" fmla="*/ 533680 w 11269336"/>
              <a:gd name="connsiteY263" fmla="*/ 2310233 h 2323145"/>
              <a:gd name="connsiteX264" fmla="*/ 487366 w 11269336"/>
              <a:gd name="connsiteY264" fmla="*/ 2309053 h 2323145"/>
              <a:gd name="connsiteX265" fmla="*/ 416820 w 11269336"/>
              <a:gd name="connsiteY265" fmla="*/ 2305443 h 2323145"/>
              <a:gd name="connsiteX266" fmla="*/ 376805 w 11269336"/>
              <a:gd name="connsiteY266" fmla="*/ 2307647 h 2323145"/>
              <a:gd name="connsiteX267" fmla="*/ 266777 w 11269336"/>
              <a:gd name="connsiteY267" fmla="*/ 2309012 h 2323145"/>
              <a:gd name="connsiteX268" fmla="*/ 156013 w 11269336"/>
              <a:gd name="connsiteY268" fmla="*/ 2306832 h 2323145"/>
              <a:gd name="connsiteX269" fmla="*/ 87258 w 11269336"/>
              <a:gd name="connsiteY269" fmla="*/ 2285511 h 2323145"/>
              <a:gd name="connsiteX270" fmla="*/ 23798 w 11269336"/>
              <a:gd name="connsiteY270" fmla="*/ 2281822 h 2323145"/>
              <a:gd name="connsiteX271" fmla="*/ 0 w 11269336"/>
              <a:gd name="connsiteY271" fmla="*/ 2285369 h 2323145"/>
              <a:gd name="connsiteX272" fmla="*/ 0 w 11269336"/>
              <a:gd name="connsiteY27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41688 w 11269336"/>
              <a:gd name="connsiteY140" fmla="*/ 202233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460591 w 11269336"/>
              <a:gd name="connsiteY184" fmla="*/ 2097951 h 2323145"/>
              <a:gd name="connsiteX185" fmla="*/ 3320348 w 11269336"/>
              <a:gd name="connsiteY185" fmla="*/ 2130191 h 2323145"/>
              <a:gd name="connsiteX186" fmla="*/ 3170922 w 11269336"/>
              <a:gd name="connsiteY186" fmla="*/ 2115957 h 2323145"/>
              <a:gd name="connsiteX187" fmla="*/ 3156256 w 11269336"/>
              <a:gd name="connsiteY187" fmla="*/ 2124773 h 2323145"/>
              <a:gd name="connsiteX188" fmla="*/ 3140298 w 11269336"/>
              <a:gd name="connsiteY188" fmla="*/ 2129182 h 2323145"/>
              <a:gd name="connsiteX189" fmla="*/ 3138514 w 11269336"/>
              <a:gd name="connsiteY189" fmla="*/ 2128069 h 2323145"/>
              <a:gd name="connsiteX190" fmla="*/ 3120467 w 11269336"/>
              <a:gd name="connsiteY190" fmla="*/ 2128281 h 2323145"/>
              <a:gd name="connsiteX191" fmla="*/ 3116175 w 11269336"/>
              <a:gd name="connsiteY191" fmla="*/ 2131633 h 2323145"/>
              <a:gd name="connsiteX192" fmla="*/ 3103685 w 11269336"/>
              <a:gd name="connsiteY192" fmla="*/ 2132814 h 2323145"/>
              <a:gd name="connsiteX193" fmla="*/ 3078794 w 11269336"/>
              <a:gd name="connsiteY193" fmla="*/ 2137935 h 2323145"/>
              <a:gd name="connsiteX194" fmla="*/ 3074407 w 11269336"/>
              <a:gd name="connsiteY194" fmla="*/ 2136274 h 2323145"/>
              <a:gd name="connsiteX195" fmla="*/ 3037285 w 11269336"/>
              <a:gd name="connsiteY195" fmla="*/ 2139919 h 2323145"/>
              <a:gd name="connsiteX196" fmla="*/ 3036901 w 11269336"/>
              <a:gd name="connsiteY196" fmla="*/ 2138726 h 2323145"/>
              <a:gd name="connsiteX197" fmla="*/ 3026996 w 11269336"/>
              <a:gd name="connsiteY197" fmla="*/ 2134322 h 2323145"/>
              <a:gd name="connsiteX198" fmla="*/ 3007772 w 11269336"/>
              <a:gd name="connsiteY198" fmla="*/ 2128742 h 2323145"/>
              <a:gd name="connsiteX199" fmla="*/ 2965030 w 11269336"/>
              <a:gd name="connsiteY199" fmla="*/ 2100494 h 2323145"/>
              <a:gd name="connsiteX200" fmla="*/ 2926342 w 11269336"/>
              <a:gd name="connsiteY200" fmla="*/ 2104155 h 2323145"/>
              <a:gd name="connsiteX201" fmla="*/ 2918608 w 11269336"/>
              <a:gd name="connsiteY201" fmla="*/ 2104215 h 2323145"/>
              <a:gd name="connsiteX202" fmla="*/ 2918475 w 11269336"/>
              <a:gd name="connsiteY202" fmla="*/ 2103937 h 2323145"/>
              <a:gd name="connsiteX203" fmla="*/ 2910360 w 11269336"/>
              <a:gd name="connsiteY203" fmla="*/ 2103444 h 2323145"/>
              <a:gd name="connsiteX204" fmla="*/ 2904507 w 11269336"/>
              <a:gd name="connsiteY204" fmla="*/ 2104326 h 2323145"/>
              <a:gd name="connsiteX205" fmla="*/ 2889503 w 11269336"/>
              <a:gd name="connsiteY205" fmla="*/ 2104443 h 2323145"/>
              <a:gd name="connsiteX206" fmla="*/ 2884480 w 11269336"/>
              <a:gd name="connsiteY206" fmla="*/ 2102626 h 2323145"/>
              <a:gd name="connsiteX207" fmla="*/ 2882689 w 11269336"/>
              <a:gd name="connsiteY207" fmla="*/ 2099228 h 2323145"/>
              <a:gd name="connsiteX208" fmla="*/ 2881291 w 11269336"/>
              <a:gd name="connsiteY208" fmla="*/ 2099618 h 2323145"/>
              <a:gd name="connsiteX209" fmla="*/ 2853979 w 11269336"/>
              <a:gd name="connsiteY209" fmla="*/ 2090388 h 2323145"/>
              <a:gd name="connsiteX210" fmla="*/ 2791790 w 11269336"/>
              <a:gd name="connsiteY210" fmla="*/ 2080332 h 2323145"/>
              <a:gd name="connsiteX211" fmla="*/ 2755844 w 11269336"/>
              <a:gd name="connsiteY211" fmla="*/ 2078874 h 2323145"/>
              <a:gd name="connsiteX212" fmla="*/ 2657742 w 11269336"/>
              <a:gd name="connsiteY212" fmla="*/ 2070179 h 2323145"/>
              <a:gd name="connsiteX213" fmla="*/ 2559549 w 11269336"/>
              <a:gd name="connsiteY213" fmla="*/ 2057873 h 2323145"/>
              <a:gd name="connsiteX214" fmla="*/ 2512054 w 11269336"/>
              <a:gd name="connsiteY214" fmla="*/ 2031671 h 2323145"/>
              <a:gd name="connsiteX215" fmla="*/ 2506437 w 11269336"/>
              <a:gd name="connsiteY215" fmla="*/ 2030918 h 2323145"/>
              <a:gd name="connsiteX216" fmla="*/ 2491752 w 11269336"/>
              <a:gd name="connsiteY216" fmla="*/ 2033906 h 2323145"/>
              <a:gd name="connsiteX217" fmla="*/ 2486338 w 11269336"/>
              <a:gd name="connsiteY217" fmla="*/ 2035862 h 2323145"/>
              <a:gd name="connsiteX218" fmla="*/ 2478186 w 11269336"/>
              <a:gd name="connsiteY218" fmla="*/ 2036953 h 2323145"/>
              <a:gd name="connsiteX219" fmla="*/ 2477950 w 11269336"/>
              <a:gd name="connsiteY219" fmla="*/ 2036715 h 2323145"/>
              <a:gd name="connsiteX220" fmla="*/ 2470381 w 11269336"/>
              <a:gd name="connsiteY220" fmla="*/ 2038256 h 2323145"/>
              <a:gd name="connsiteX221" fmla="*/ 2433781 w 11269336"/>
              <a:gd name="connsiteY221" fmla="*/ 2049140 h 2323145"/>
              <a:gd name="connsiteX222" fmla="*/ 2381172 w 11269336"/>
              <a:gd name="connsiteY222" fmla="*/ 2030645 h 2323145"/>
              <a:gd name="connsiteX223" fmla="*/ 2360198 w 11269336"/>
              <a:gd name="connsiteY223" fmla="*/ 2029059 h 2323145"/>
              <a:gd name="connsiteX224" fmla="*/ 2348815 w 11269336"/>
              <a:gd name="connsiteY224" fmla="*/ 2026798 h 2323145"/>
              <a:gd name="connsiteX225" fmla="*/ 2347988 w 11269336"/>
              <a:gd name="connsiteY225" fmla="*/ 2025745 h 2323145"/>
              <a:gd name="connsiteX226" fmla="*/ 2312920 w 11269336"/>
              <a:gd name="connsiteY226" fmla="*/ 2036311 h 2323145"/>
              <a:gd name="connsiteX227" fmla="*/ 2307986 w 11269336"/>
              <a:gd name="connsiteY227" fmla="*/ 2035583 h 2323145"/>
              <a:gd name="connsiteX228" fmla="*/ 2285481 w 11269336"/>
              <a:gd name="connsiteY228" fmla="*/ 2045197 h 2323145"/>
              <a:gd name="connsiteX229" fmla="*/ 2273666 w 11269336"/>
              <a:gd name="connsiteY229" fmla="*/ 2048710 h 2323145"/>
              <a:gd name="connsiteX230" fmla="*/ 2270719 w 11269336"/>
              <a:gd name="connsiteY230" fmla="*/ 2052702 h 2323145"/>
              <a:gd name="connsiteX231" fmla="*/ 2253080 w 11269336"/>
              <a:gd name="connsiteY231" fmla="*/ 2056363 h 2323145"/>
              <a:gd name="connsiteX232" fmla="*/ 2250906 w 11269336"/>
              <a:gd name="connsiteY232" fmla="*/ 2055654 h 2323145"/>
              <a:gd name="connsiteX233" fmla="*/ 2236905 w 11269336"/>
              <a:gd name="connsiteY233" fmla="*/ 2062882 h 2323145"/>
              <a:gd name="connsiteX234" fmla="*/ 2225830 w 11269336"/>
              <a:gd name="connsiteY234" fmla="*/ 2074027 h 2323145"/>
              <a:gd name="connsiteX235" fmla="*/ 2073776 w 11269336"/>
              <a:gd name="connsiteY235" fmla="*/ 2089244 h 2323145"/>
              <a:gd name="connsiteX236" fmla="*/ 1948256 w 11269336"/>
              <a:gd name="connsiteY236" fmla="*/ 2146616 h 2323145"/>
              <a:gd name="connsiteX237" fmla="*/ 1865582 w 11269336"/>
              <a:gd name="connsiteY237" fmla="*/ 2153738 h 2323145"/>
              <a:gd name="connsiteX238" fmla="*/ 1835210 w 11269336"/>
              <a:gd name="connsiteY238" fmla="*/ 2134244 h 2323145"/>
              <a:gd name="connsiteX239" fmla="*/ 1632661 w 11269336"/>
              <a:gd name="connsiteY239" fmla="*/ 2173882 h 2323145"/>
              <a:gd name="connsiteX240" fmla="*/ 1579590 w 11269336"/>
              <a:gd name="connsiteY240" fmla="*/ 2173680 h 2323145"/>
              <a:gd name="connsiteX241" fmla="*/ 1535601 w 11269336"/>
              <a:gd name="connsiteY241" fmla="*/ 2194590 h 2323145"/>
              <a:gd name="connsiteX242" fmla="*/ 1515594 w 11269336"/>
              <a:gd name="connsiteY242" fmla="*/ 2189622 h 2323145"/>
              <a:gd name="connsiteX243" fmla="*/ 1512113 w 11269336"/>
              <a:gd name="connsiteY243" fmla="*/ 2188534 h 2323145"/>
              <a:gd name="connsiteX244" fmla="*/ 1498838 w 11269336"/>
              <a:gd name="connsiteY244" fmla="*/ 2189213 h 2323145"/>
              <a:gd name="connsiteX245" fmla="*/ 1494279 w 11269336"/>
              <a:gd name="connsiteY245" fmla="*/ 2183112 h 2323145"/>
              <a:gd name="connsiteX246" fmla="*/ 1473714 w 11269336"/>
              <a:gd name="connsiteY246" fmla="*/ 2179625 h 2323145"/>
              <a:gd name="connsiteX247" fmla="*/ 1449503 w 11269336"/>
              <a:gd name="connsiteY247" fmla="*/ 2182633 h 2323145"/>
              <a:gd name="connsiteX248" fmla="*/ 1335495 w 11269336"/>
              <a:gd name="connsiteY248" fmla="*/ 2203940 h 2323145"/>
              <a:gd name="connsiteX249" fmla="*/ 1266687 w 11269336"/>
              <a:gd name="connsiteY249" fmla="*/ 2212688 h 2323145"/>
              <a:gd name="connsiteX250" fmla="*/ 1239614 w 11269336"/>
              <a:gd name="connsiteY250" fmla="*/ 2209727 h 2323145"/>
              <a:gd name="connsiteX251" fmla="*/ 1202436 w 11269336"/>
              <a:gd name="connsiteY251" fmla="*/ 2209817 h 2323145"/>
              <a:gd name="connsiteX252" fmla="*/ 1136097 w 11269336"/>
              <a:gd name="connsiteY252" fmla="*/ 2205112 h 2323145"/>
              <a:gd name="connsiteX253" fmla="*/ 1048229 w 11269336"/>
              <a:gd name="connsiteY253" fmla="*/ 2207249 h 2323145"/>
              <a:gd name="connsiteX254" fmla="*/ 988232 w 11269336"/>
              <a:gd name="connsiteY254" fmla="*/ 2235635 h 2323145"/>
              <a:gd name="connsiteX255" fmla="*/ 981959 w 11269336"/>
              <a:gd name="connsiteY255" fmla="*/ 2231607 h 2323145"/>
              <a:gd name="connsiteX256" fmla="*/ 938600 w 11269336"/>
              <a:gd name="connsiteY256" fmla="*/ 2238113 h 2323145"/>
              <a:gd name="connsiteX257" fmla="*/ 791788 w 11269336"/>
              <a:gd name="connsiteY257" fmla="*/ 2293224 h 2323145"/>
              <a:gd name="connsiteX258" fmla="*/ 706914 w 11269336"/>
              <a:gd name="connsiteY258" fmla="*/ 2305046 h 2323145"/>
              <a:gd name="connsiteX259" fmla="*/ 675971 w 11269336"/>
              <a:gd name="connsiteY259" fmla="*/ 2304030 h 2323145"/>
              <a:gd name="connsiteX260" fmla="*/ 624180 w 11269336"/>
              <a:gd name="connsiteY260" fmla="*/ 2302650 h 2323145"/>
              <a:gd name="connsiteX261" fmla="*/ 583453 w 11269336"/>
              <a:gd name="connsiteY261" fmla="*/ 2288788 h 2323145"/>
              <a:gd name="connsiteX262" fmla="*/ 540946 w 11269336"/>
              <a:gd name="connsiteY262" fmla="*/ 2292721 h 2323145"/>
              <a:gd name="connsiteX263" fmla="*/ 533680 w 11269336"/>
              <a:gd name="connsiteY263" fmla="*/ 2310233 h 2323145"/>
              <a:gd name="connsiteX264" fmla="*/ 487366 w 11269336"/>
              <a:gd name="connsiteY264" fmla="*/ 2309053 h 2323145"/>
              <a:gd name="connsiteX265" fmla="*/ 416820 w 11269336"/>
              <a:gd name="connsiteY265" fmla="*/ 2305443 h 2323145"/>
              <a:gd name="connsiteX266" fmla="*/ 376805 w 11269336"/>
              <a:gd name="connsiteY266" fmla="*/ 2307647 h 2323145"/>
              <a:gd name="connsiteX267" fmla="*/ 266777 w 11269336"/>
              <a:gd name="connsiteY267" fmla="*/ 2309012 h 2323145"/>
              <a:gd name="connsiteX268" fmla="*/ 156013 w 11269336"/>
              <a:gd name="connsiteY268" fmla="*/ 2306832 h 2323145"/>
              <a:gd name="connsiteX269" fmla="*/ 87258 w 11269336"/>
              <a:gd name="connsiteY269" fmla="*/ 2285511 h 2323145"/>
              <a:gd name="connsiteX270" fmla="*/ 23798 w 11269336"/>
              <a:gd name="connsiteY270" fmla="*/ 2281822 h 2323145"/>
              <a:gd name="connsiteX271" fmla="*/ 0 w 11269336"/>
              <a:gd name="connsiteY271" fmla="*/ 2285369 h 2323145"/>
              <a:gd name="connsiteX272" fmla="*/ 0 w 11269336"/>
              <a:gd name="connsiteY27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41688 w 11269336"/>
              <a:gd name="connsiteY140" fmla="*/ 202233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460591 w 11269336"/>
              <a:gd name="connsiteY184" fmla="*/ 2097951 h 2323145"/>
              <a:gd name="connsiteX185" fmla="*/ 3170922 w 11269336"/>
              <a:gd name="connsiteY185" fmla="*/ 2115957 h 2323145"/>
              <a:gd name="connsiteX186" fmla="*/ 3156256 w 11269336"/>
              <a:gd name="connsiteY186" fmla="*/ 2124773 h 2323145"/>
              <a:gd name="connsiteX187" fmla="*/ 3140298 w 11269336"/>
              <a:gd name="connsiteY187" fmla="*/ 2129182 h 2323145"/>
              <a:gd name="connsiteX188" fmla="*/ 3138514 w 11269336"/>
              <a:gd name="connsiteY188" fmla="*/ 2128069 h 2323145"/>
              <a:gd name="connsiteX189" fmla="*/ 3120467 w 11269336"/>
              <a:gd name="connsiteY189" fmla="*/ 2128281 h 2323145"/>
              <a:gd name="connsiteX190" fmla="*/ 3116175 w 11269336"/>
              <a:gd name="connsiteY190" fmla="*/ 2131633 h 2323145"/>
              <a:gd name="connsiteX191" fmla="*/ 3103685 w 11269336"/>
              <a:gd name="connsiteY191" fmla="*/ 2132814 h 2323145"/>
              <a:gd name="connsiteX192" fmla="*/ 3078794 w 11269336"/>
              <a:gd name="connsiteY192" fmla="*/ 2137935 h 2323145"/>
              <a:gd name="connsiteX193" fmla="*/ 3074407 w 11269336"/>
              <a:gd name="connsiteY193" fmla="*/ 2136274 h 2323145"/>
              <a:gd name="connsiteX194" fmla="*/ 3037285 w 11269336"/>
              <a:gd name="connsiteY194" fmla="*/ 2139919 h 2323145"/>
              <a:gd name="connsiteX195" fmla="*/ 3036901 w 11269336"/>
              <a:gd name="connsiteY195" fmla="*/ 2138726 h 2323145"/>
              <a:gd name="connsiteX196" fmla="*/ 3026996 w 11269336"/>
              <a:gd name="connsiteY196" fmla="*/ 2134322 h 2323145"/>
              <a:gd name="connsiteX197" fmla="*/ 3007772 w 11269336"/>
              <a:gd name="connsiteY197" fmla="*/ 2128742 h 2323145"/>
              <a:gd name="connsiteX198" fmla="*/ 2965030 w 11269336"/>
              <a:gd name="connsiteY198" fmla="*/ 2100494 h 2323145"/>
              <a:gd name="connsiteX199" fmla="*/ 2926342 w 11269336"/>
              <a:gd name="connsiteY199" fmla="*/ 2104155 h 2323145"/>
              <a:gd name="connsiteX200" fmla="*/ 2918608 w 11269336"/>
              <a:gd name="connsiteY200" fmla="*/ 2104215 h 2323145"/>
              <a:gd name="connsiteX201" fmla="*/ 2918475 w 11269336"/>
              <a:gd name="connsiteY201" fmla="*/ 2103937 h 2323145"/>
              <a:gd name="connsiteX202" fmla="*/ 2910360 w 11269336"/>
              <a:gd name="connsiteY202" fmla="*/ 2103444 h 2323145"/>
              <a:gd name="connsiteX203" fmla="*/ 2904507 w 11269336"/>
              <a:gd name="connsiteY203" fmla="*/ 2104326 h 2323145"/>
              <a:gd name="connsiteX204" fmla="*/ 2889503 w 11269336"/>
              <a:gd name="connsiteY204" fmla="*/ 2104443 h 2323145"/>
              <a:gd name="connsiteX205" fmla="*/ 2884480 w 11269336"/>
              <a:gd name="connsiteY205" fmla="*/ 2102626 h 2323145"/>
              <a:gd name="connsiteX206" fmla="*/ 2882689 w 11269336"/>
              <a:gd name="connsiteY206" fmla="*/ 2099228 h 2323145"/>
              <a:gd name="connsiteX207" fmla="*/ 2881291 w 11269336"/>
              <a:gd name="connsiteY207" fmla="*/ 2099618 h 2323145"/>
              <a:gd name="connsiteX208" fmla="*/ 2853979 w 11269336"/>
              <a:gd name="connsiteY208" fmla="*/ 2090388 h 2323145"/>
              <a:gd name="connsiteX209" fmla="*/ 2791790 w 11269336"/>
              <a:gd name="connsiteY209" fmla="*/ 2080332 h 2323145"/>
              <a:gd name="connsiteX210" fmla="*/ 2755844 w 11269336"/>
              <a:gd name="connsiteY210" fmla="*/ 2078874 h 2323145"/>
              <a:gd name="connsiteX211" fmla="*/ 2657742 w 11269336"/>
              <a:gd name="connsiteY211" fmla="*/ 2070179 h 2323145"/>
              <a:gd name="connsiteX212" fmla="*/ 2559549 w 11269336"/>
              <a:gd name="connsiteY212" fmla="*/ 2057873 h 2323145"/>
              <a:gd name="connsiteX213" fmla="*/ 2512054 w 11269336"/>
              <a:gd name="connsiteY213" fmla="*/ 2031671 h 2323145"/>
              <a:gd name="connsiteX214" fmla="*/ 2506437 w 11269336"/>
              <a:gd name="connsiteY214" fmla="*/ 2030918 h 2323145"/>
              <a:gd name="connsiteX215" fmla="*/ 2491752 w 11269336"/>
              <a:gd name="connsiteY215" fmla="*/ 2033906 h 2323145"/>
              <a:gd name="connsiteX216" fmla="*/ 2486338 w 11269336"/>
              <a:gd name="connsiteY216" fmla="*/ 2035862 h 2323145"/>
              <a:gd name="connsiteX217" fmla="*/ 2478186 w 11269336"/>
              <a:gd name="connsiteY217" fmla="*/ 2036953 h 2323145"/>
              <a:gd name="connsiteX218" fmla="*/ 2477950 w 11269336"/>
              <a:gd name="connsiteY218" fmla="*/ 2036715 h 2323145"/>
              <a:gd name="connsiteX219" fmla="*/ 2470381 w 11269336"/>
              <a:gd name="connsiteY219" fmla="*/ 2038256 h 2323145"/>
              <a:gd name="connsiteX220" fmla="*/ 2433781 w 11269336"/>
              <a:gd name="connsiteY220" fmla="*/ 2049140 h 2323145"/>
              <a:gd name="connsiteX221" fmla="*/ 2381172 w 11269336"/>
              <a:gd name="connsiteY221" fmla="*/ 2030645 h 2323145"/>
              <a:gd name="connsiteX222" fmla="*/ 2360198 w 11269336"/>
              <a:gd name="connsiteY222" fmla="*/ 2029059 h 2323145"/>
              <a:gd name="connsiteX223" fmla="*/ 2348815 w 11269336"/>
              <a:gd name="connsiteY223" fmla="*/ 2026798 h 2323145"/>
              <a:gd name="connsiteX224" fmla="*/ 2347988 w 11269336"/>
              <a:gd name="connsiteY224" fmla="*/ 2025745 h 2323145"/>
              <a:gd name="connsiteX225" fmla="*/ 2312920 w 11269336"/>
              <a:gd name="connsiteY225" fmla="*/ 2036311 h 2323145"/>
              <a:gd name="connsiteX226" fmla="*/ 2307986 w 11269336"/>
              <a:gd name="connsiteY226" fmla="*/ 2035583 h 2323145"/>
              <a:gd name="connsiteX227" fmla="*/ 2285481 w 11269336"/>
              <a:gd name="connsiteY227" fmla="*/ 2045197 h 2323145"/>
              <a:gd name="connsiteX228" fmla="*/ 2273666 w 11269336"/>
              <a:gd name="connsiteY228" fmla="*/ 2048710 h 2323145"/>
              <a:gd name="connsiteX229" fmla="*/ 2270719 w 11269336"/>
              <a:gd name="connsiteY229" fmla="*/ 2052702 h 2323145"/>
              <a:gd name="connsiteX230" fmla="*/ 2253080 w 11269336"/>
              <a:gd name="connsiteY230" fmla="*/ 2056363 h 2323145"/>
              <a:gd name="connsiteX231" fmla="*/ 2250906 w 11269336"/>
              <a:gd name="connsiteY231" fmla="*/ 2055654 h 2323145"/>
              <a:gd name="connsiteX232" fmla="*/ 2236905 w 11269336"/>
              <a:gd name="connsiteY232" fmla="*/ 2062882 h 2323145"/>
              <a:gd name="connsiteX233" fmla="*/ 2225830 w 11269336"/>
              <a:gd name="connsiteY233" fmla="*/ 2074027 h 2323145"/>
              <a:gd name="connsiteX234" fmla="*/ 2073776 w 11269336"/>
              <a:gd name="connsiteY234" fmla="*/ 2089244 h 2323145"/>
              <a:gd name="connsiteX235" fmla="*/ 1948256 w 11269336"/>
              <a:gd name="connsiteY235" fmla="*/ 2146616 h 2323145"/>
              <a:gd name="connsiteX236" fmla="*/ 1865582 w 11269336"/>
              <a:gd name="connsiteY236" fmla="*/ 2153738 h 2323145"/>
              <a:gd name="connsiteX237" fmla="*/ 1835210 w 11269336"/>
              <a:gd name="connsiteY237" fmla="*/ 2134244 h 2323145"/>
              <a:gd name="connsiteX238" fmla="*/ 1632661 w 11269336"/>
              <a:gd name="connsiteY238" fmla="*/ 2173882 h 2323145"/>
              <a:gd name="connsiteX239" fmla="*/ 1579590 w 11269336"/>
              <a:gd name="connsiteY239" fmla="*/ 2173680 h 2323145"/>
              <a:gd name="connsiteX240" fmla="*/ 1535601 w 11269336"/>
              <a:gd name="connsiteY240" fmla="*/ 2194590 h 2323145"/>
              <a:gd name="connsiteX241" fmla="*/ 1515594 w 11269336"/>
              <a:gd name="connsiteY241" fmla="*/ 2189622 h 2323145"/>
              <a:gd name="connsiteX242" fmla="*/ 1512113 w 11269336"/>
              <a:gd name="connsiteY242" fmla="*/ 2188534 h 2323145"/>
              <a:gd name="connsiteX243" fmla="*/ 1498838 w 11269336"/>
              <a:gd name="connsiteY243" fmla="*/ 2189213 h 2323145"/>
              <a:gd name="connsiteX244" fmla="*/ 1494279 w 11269336"/>
              <a:gd name="connsiteY244" fmla="*/ 2183112 h 2323145"/>
              <a:gd name="connsiteX245" fmla="*/ 1473714 w 11269336"/>
              <a:gd name="connsiteY245" fmla="*/ 2179625 h 2323145"/>
              <a:gd name="connsiteX246" fmla="*/ 1449503 w 11269336"/>
              <a:gd name="connsiteY246" fmla="*/ 2182633 h 2323145"/>
              <a:gd name="connsiteX247" fmla="*/ 1335495 w 11269336"/>
              <a:gd name="connsiteY247" fmla="*/ 2203940 h 2323145"/>
              <a:gd name="connsiteX248" fmla="*/ 1266687 w 11269336"/>
              <a:gd name="connsiteY248" fmla="*/ 2212688 h 2323145"/>
              <a:gd name="connsiteX249" fmla="*/ 1239614 w 11269336"/>
              <a:gd name="connsiteY249" fmla="*/ 2209727 h 2323145"/>
              <a:gd name="connsiteX250" fmla="*/ 1202436 w 11269336"/>
              <a:gd name="connsiteY250" fmla="*/ 2209817 h 2323145"/>
              <a:gd name="connsiteX251" fmla="*/ 1136097 w 11269336"/>
              <a:gd name="connsiteY251" fmla="*/ 2205112 h 2323145"/>
              <a:gd name="connsiteX252" fmla="*/ 1048229 w 11269336"/>
              <a:gd name="connsiteY252" fmla="*/ 2207249 h 2323145"/>
              <a:gd name="connsiteX253" fmla="*/ 988232 w 11269336"/>
              <a:gd name="connsiteY253" fmla="*/ 2235635 h 2323145"/>
              <a:gd name="connsiteX254" fmla="*/ 981959 w 11269336"/>
              <a:gd name="connsiteY254" fmla="*/ 2231607 h 2323145"/>
              <a:gd name="connsiteX255" fmla="*/ 938600 w 11269336"/>
              <a:gd name="connsiteY255" fmla="*/ 2238113 h 2323145"/>
              <a:gd name="connsiteX256" fmla="*/ 791788 w 11269336"/>
              <a:gd name="connsiteY256" fmla="*/ 2293224 h 2323145"/>
              <a:gd name="connsiteX257" fmla="*/ 706914 w 11269336"/>
              <a:gd name="connsiteY257" fmla="*/ 2305046 h 2323145"/>
              <a:gd name="connsiteX258" fmla="*/ 675971 w 11269336"/>
              <a:gd name="connsiteY258" fmla="*/ 2304030 h 2323145"/>
              <a:gd name="connsiteX259" fmla="*/ 624180 w 11269336"/>
              <a:gd name="connsiteY259" fmla="*/ 2302650 h 2323145"/>
              <a:gd name="connsiteX260" fmla="*/ 583453 w 11269336"/>
              <a:gd name="connsiteY260" fmla="*/ 2288788 h 2323145"/>
              <a:gd name="connsiteX261" fmla="*/ 540946 w 11269336"/>
              <a:gd name="connsiteY261" fmla="*/ 2292721 h 2323145"/>
              <a:gd name="connsiteX262" fmla="*/ 533680 w 11269336"/>
              <a:gd name="connsiteY262" fmla="*/ 2310233 h 2323145"/>
              <a:gd name="connsiteX263" fmla="*/ 487366 w 11269336"/>
              <a:gd name="connsiteY263" fmla="*/ 2309053 h 2323145"/>
              <a:gd name="connsiteX264" fmla="*/ 416820 w 11269336"/>
              <a:gd name="connsiteY264" fmla="*/ 2305443 h 2323145"/>
              <a:gd name="connsiteX265" fmla="*/ 376805 w 11269336"/>
              <a:gd name="connsiteY265" fmla="*/ 2307647 h 2323145"/>
              <a:gd name="connsiteX266" fmla="*/ 266777 w 11269336"/>
              <a:gd name="connsiteY266" fmla="*/ 2309012 h 2323145"/>
              <a:gd name="connsiteX267" fmla="*/ 156013 w 11269336"/>
              <a:gd name="connsiteY267" fmla="*/ 2306832 h 2323145"/>
              <a:gd name="connsiteX268" fmla="*/ 87258 w 11269336"/>
              <a:gd name="connsiteY268" fmla="*/ 2285511 h 2323145"/>
              <a:gd name="connsiteX269" fmla="*/ 23798 w 11269336"/>
              <a:gd name="connsiteY269" fmla="*/ 2281822 h 2323145"/>
              <a:gd name="connsiteX270" fmla="*/ 0 w 11269336"/>
              <a:gd name="connsiteY270" fmla="*/ 2285369 h 2323145"/>
              <a:gd name="connsiteX271" fmla="*/ 0 w 11269336"/>
              <a:gd name="connsiteY271"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41688 w 11269336"/>
              <a:gd name="connsiteY140" fmla="*/ 202233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365341 w 11269336"/>
              <a:gd name="connsiteY184" fmla="*/ 2077638 h 2323145"/>
              <a:gd name="connsiteX185" fmla="*/ 3170922 w 11269336"/>
              <a:gd name="connsiteY185" fmla="*/ 2115957 h 2323145"/>
              <a:gd name="connsiteX186" fmla="*/ 3156256 w 11269336"/>
              <a:gd name="connsiteY186" fmla="*/ 2124773 h 2323145"/>
              <a:gd name="connsiteX187" fmla="*/ 3140298 w 11269336"/>
              <a:gd name="connsiteY187" fmla="*/ 2129182 h 2323145"/>
              <a:gd name="connsiteX188" fmla="*/ 3138514 w 11269336"/>
              <a:gd name="connsiteY188" fmla="*/ 2128069 h 2323145"/>
              <a:gd name="connsiteX189" fmla="*/ 3120467 w 11269336"/>
              <a:gd name="connsiteY189" fmla="*/ 2128281 h 2323145"/>
              <a:gd name="connsiteX190" fmla="*/ 3116175 w 11269336"/>
              <a:gd name="connsiteY190" fmla="*/ 2131633 h 2323145"/>
              <a:gd name="connsiteX191" fmla="*/ 3103685 w 11269336"/>
              <a:gd name="connsiteY191" fmla="*/ 2132814 h 2323145"/>
              <a:gd name="connsiteX192" fmla="*/ 3078794 w 11269336"/>
              <a:gd name="connsiteY192" fmla="*/ 2137935 h 2323145"/>
              <a:gd name="connsiteX193" fmla="*/ 3074407 w 11269336"/>
              <a:gd name="connsiteY193" fmla="*/ 2136274 h 2323145"/>
              <a:gd name="connsiteX194" fmla="*/ 3037285 w 11269336"/>
              <a:gd name="connsiteY194" fmla="*/ 2139919 h 2323145"/>
              <a:gd name="connsiteX195" fmla="*/ 3036901 w 11269336"/>
              <a:gd name="connsiteY195" fmla="*/ 2138726 h 2323145"/>
              <a:gd name="connsiteX196" fmla="*/ 3026996 w 11269336"/>
              <a:gd name="connsiteY196" fmla="*/ 2134322 h 2323145"/>
              <a:gd name="connsiteX197" fmla="*/ 3007772 w 11269336"/>
              <a:gd name="connsiteY197" fmla="*/ 2128742 h 2323145"/>
              <a:gd name="connsiteX198" fmla="*/ 2965030 w 11269336"/>
              <a:gd name="connsiteY198" fmla="*/ 2100494 h 2323145"/>
              <a:gd name="connsiteX199" fmla="*/ 2926342 w 11269336"/>
              <a:gd name="connsiteY199" fmla="*/ 2104155 h 2323145"/>
              <a:gd name="connsiteX200" fmla="*/ 2918608 w 11269336"/>
              <a:gd name="connsiteY200" fmla="*/ 2104215 h 2323145"/>
              <a:gd name="connsiteX201" fmla="*/ 2918475 w 11269336"/>
              <a:gd name="connsiteY201" fmla="*/ 2103937 h 2323145"/>
              <a:gd name="connsiteX202" fmla="*/ 2910360 w 11269336"/>
              <a:gd name="connsiteY202" fmla="*/ 2103444 h 2323145"/>
              <a:gd name="connsiteX203" fmla="*/ 2904507 w 11269336"/>
              <a:gd name="connsiteY203" fmla="*/ 2104326 h 2323145"/>
              <a:gd name="connsiteX204" fmla="*/ 2889503 w 11269336"/>
              <a:gd name="connsiteY204" fmla="*/ 2104443 h 2323145"/>
              <a:gd name="connsiteX205" fmla="*/ 2884480 w 11269336"/>
              <a:gd name="connsiteY205" fmla="*/ 2102626 h 2323145"/>
              <a:gd name="connsiteX206" fmla="*/ 2882689 w 11269336"/>
              <a:gd name="connsiteY206" fmla="*/ 2099228 h 2323145"/>
              <a:gd name="connsiteX207" fmla="*/ 2881291 w 11269336"/>
              <a:gd name="connsiteY207" fmla="*/ 2099618 h 2323145"/>
              <a:gd name="connsiteX208" fmla="*/ 2853979 w 11269336"/>
              <a:gd name="connsiteY208" fmla="*/ 2090388 h 2323145"/>
              <a:gd name="connsiteX209" fmla="*/ 2791790 w 11269336"/>
              <a:gd name="connsiteY209" fmla="*/ 2080332 h 2323145"/>
              <a:gd name="connsiteX210" fmla="*/ 2755844 w 11269336"/>
              <a:gd name="connsiteY210" fmla="*/ 2078874 h 2323145"/>
              <a:gd name="connsiteX211" fmla="*/ 2657742 w 11269336"/>
              <a:gd name="connsiteY211" fmla="*/ 2070179 h 2323145"/>
              <a:gd name="connsiteX212" fmla="*/ 2559549 w 11269336"/>
              <a:gd name="connsiteY212" fmla="*/ 2057873 h 2323145"/>
              <a:gd name="connsiteX213" fmla="*/ 2512054 w 11269336"/>
              <a:gd name="connsiteY213" fmla="*/ 2031671 h 2323145"/>
              <a:gd name="connsiteX214" fmla="*/ 2506437 w 11269336"/>
              <a:gd name="connsiteY214" fmla="*/ 2030918 h 2323145"/>
              <a:gd name="connsiteX215" fmla="*/ 2491752 w 11269336"/>
              <a:gd name="connsiteY215" fmla="*/ 2033906 h 2323145"/>
              <a:gd name="connsiteX216" fmla="*/ 2486338 w 11269336"/>
              <a:gd name="connsiteY216" fmla="*/ 2035862 h 2323145"/>
              <a:gd name="connsiteX217" fmla="*/ 2478186 w 11269336"/>
              <a:gd name="connsiteY217" fmla="*/ 2036953 h 2323145"/>
              <a:gd name="connsiteX218" fmla="*/ 2477950 w 11269336"/>
              <a:gd name="connsiteY218" fmla="*/ 2036715 h 2323145"/>
              <a:gd name="connsiteX219" fmla="*/ 2470381 w 11269336"/>
              <a:gd name="connsiteY219" fmla="*/ 2038256 h 2323145"/>
              <a:gd name="connsiteX220" fmla="*/ 2433781 w 11269336"/>
              <a:gd name="connsiteY220" fmla="*/ 2049140 h 2323145"/>
              <a:gd name="connsiteX221" fmla="*/ 2381172 w 11269336"/>
              <a:gd name="connsiteY221" fmla="*/ 2030645 h 2323145"/>
              <a:gd name="connsiteX222" fmla="*/ 2360198 w 11269336"/>
              <a:gd name="connsiteY222" fmla="*/ 2029059 h 2323145"/>
              <a:gd name="connsiteX223" fmla="*/ 2348815 w 11269336"/>
              <a:gd name="connsiteY223" fmla="*/ 2026798 h 2323145"/>
              <a:gd name="connsiteX224" fmla="*/ 2347988 w 11269336"/>
              <a:gd name="connsiteY224" fmla="*/ 2025745 h 2323145"/>
              <a:gd name="connsiteX225" fmla="*/ 2312920 w 11269336"/>
              <a:gd name="connsiteY225" fmla="*/ 2036311 h 2323145"/>
              <a:gd name="connsiteX226" fmla="*/ 2307986 w 11269336"/>
              <a:gd name="connsiteY226" fmla="*/ 2035583 h 2323145"/>
              <a:gd name="connsiteX227" fmla="*/ 2285481 w 11269336"/>
              <a:gd name="connsiteY227" fmla="*/ 2045197 h 2323145"/>
              <a:gd name="connsiteX228" fmla="*/ 2273666 w 11269336"/>
              <a:gd name="connsiteY228" fmla="*/ 2048710 h 2323145"/>
              <a:gd name="connsiteX229" fmla="*/ 2270719 w 11269336"/>
              <a:gd name="connsiteY229" fmla="*/ 2052702 h 2323145"/>
              <a:gd name="connsiteX230" fmla="*/ 2253080 w 11269336"/>
              <a:gd name="connsiteY230" fmla="*/ 2056363 h 2323145"/>
              <a:gd name="connsiteX231" fmla="*/ 2250906 w 11269336"/>
              <a:gd name="connsiteY231" fmla="*/ 2055654 h 2323145"/>
              <a:gd name="connsiteX232" fmla="*/ 2236905 w 11269336"/>
              <a:gd name="connsiteY232" fmla="*/ 2062882 h 2323145"/>
              <a:gd name="connsiteX233" fmla="*/ 2225830 w 11269336"/>
              <a:gd name="connsiteY233" fmla="*/ 2074027 h 2323145"/>
              <a:gd name="connsiteX234" fmla="*/ 2073776 w 11269336"/>
              <a:gd name="connsiteY234" fmla="*/ 2089244 h 2323145"/>
              <a:gd name="connsiteX235" fmla="*/ 1948256 w 11269336"/>
              <a:gd name="connsiteY235" fmla="*/ 2146616 h 2323145"/>
              <a:gd name="connsiteX236" fmla="*/ 1865582 w 11269336"/>
              <a:gd name="connsiteY236" fmla="*/ 2153738 h 2323145"/>
              <a:gd name="connsiteX237" fmla="*/ 1835210 w 11269336"/>
              <a:gd name="connsiteY237" fmla="*/ 2134244 h 2323145"/>
              <a:gd name="connsiteX238" fmla="*/ 1632661 w 11269336"/>
              <a:gd name="connsiteY238" fmla="*/ 2173882 h 2323145"/>
              <a:gd name="connsiteX239" fmla="*/ 1579590 w 11269336"/>
              <a:gd name="connsiteY239" fmla="*/ 2173680 h 2323145"/>
              <a:gd name="connsiteX240" fmla="*/ 1535601 w 11269336"/>
              <a:gd name="connsiteY240" fmla="*/ 2194590 h 2323145"/>
              <a:gd name="connsiteX241" fmla="*/ 1515594 w 11269336"/>
              <a:gd name="connsiteY241" fmla="*/ 2189622 h 2323145"/>
              <a:gd name="connsiteX242" fmla="*/ 1512113 w 11269336"/>
              <a:gd name="connsiteY242" fmla="*/ 2188534 h 2323145"/>
              <a:gd name="connsiteX243" fmla="*/ 1498838 w 11269336"/>
              <a:gd name="connsiteY243" fmla="*/ 2189213 h 2323145"/>
              <a:gd name="connsiteX244" fmla="*/ 1494279 w 11269336"/>
              <a:gd name="connsiteY244" fmla="*/ 2183112 h 2323145"/>
              <a:gd name="connsiteX245" fmla="*/ 1473714 w 11269336"/>
              <a:gd name="connsiteY245" fmla="*/ 2179625 h 2323145"/>
              <a:gd name="connsiteX246" fmla="*/ 1449503 w 11269336"/>
              <a:gd name="connsiteY246" fmla="*/ 2182633 h 2323145"/>
              <a:gd name="connsiteX247" fmla="*/ 1335495 w 11269336"/>
              <a:gd name="connsiteY247" fmla="*/ 2203940 h 2323145"/>
              <a:gd name="connsiteX248" fmla="*/ 1266687 w 11269336"/>
              <a:gd name="connsiteY248" fmla="*/ 2212688 h 2323145"/>
              <a:gd name="connsiteX249" fmla="*/ 1239614 w 11269336"/>
              <a:gd name="connsiteY249" fmla="*/ 2209727 h 2323145"/>
              <a:gd name="connsiteX250" fmla="*/ 1202436 w 11269336"/>
              <a:gd name="connsiteY250" fmla="*/ 2209817 h 2323145"/>
              <a:gd name="connsiteX251" fmla="*/ 1136097 w 11269336"/>
              <a:gd name="connsiteY251" fmla="*/ 2205112 h 2323145"/>
              <a:gd name="connsiteX252" fmla="*/ 1048229 w 11269336"/>
              <a:gd name="connsiteY252" fmla="*/ 2207249 h 2323145"/>
              <a:gd name="connsiteX253" fmla="*/ 988232 w 11269336"/>
              <a:gd name="connsiteY253" fmla="*/ 2235635 h 2323145"/>
              <a:gd name="connsiteX254" fmla="*/ 981959 w 11269336"/>
              <a:gd name="connsiteY254" fmla="*/ 2231607 h 2323145"/>
              <a:gd name="connsiteX255" fmla="*/ 938600 w 11269336"/>
              <a:gd name="connsiteY255" fmla="*/ 2238113 h 2323145"/>
              <a:gd name="connsiteX256" fmla="*/ 791788 w 11269336"/>
              <a:gd name="connsiteY256" fmla="*/ 2293224 h 2323145"/>
              <a:gd name="connsiteX257" fmla="*/ 706914 w 11269336"/>
              <a:gd name="connsiteY257" fmla="*/ 2305046 h 2323145"/>
              <a:gd name="connsiteX258" fmla="*/ 675971 w 11269336"/>
              <a:gd name="connsiteY258" fmla="*/ 2304030 h 2323145"/>
              <a:gd name="connsiteX259" fmla="*/ 624180 w 11269336"/>
              <a:gd name="connsiteY259" fmla="*/ 2302650 h 2323145"/>
              <a:gd name="connsiteX260" fmla="*/ 583453 w 11269336"/>
              <a:gd name="connsiteY260" fmla="*/ 2288788 h 2323145"/>
              <a:gd name="connsiteX261" fmla="*/ 540946 w 11269336"/>
              <a:gd name="connsiteY261" fmla="*/ 2292721 h 2323145"/>
              <a:gd name="connsiteX262" fmla="*/ 533680 w 11269336"/>
              <a:gd name="connsiteY262" fmla="*/ 2310233 h 2323145"/>
              <a:gd name="connsiteX263" fmla="*/ 487366 w 11269336"/>
              <a:gd name="connsiteY263" fmla="*/ 2309053 h 2323145"/>
              <a:gd name="connsiteX264" fmla="*/ 416820 w 11269336"/>
              <a:gd name="connsiteY264" fmla="*/ 2305443 h 2323145"/>
              <a:gd name="connsiteX265" fmla="*/ 376805 w 11269336"/>
              <a:gd name="connsiteY265" fmla="*/ 2307647 h 2323145"/>
              <a:gd name="connsiteX266" fmla="*/ 266777 w 11269336"/>
              <a:gd name="connsiteY266" fmla="*/ 2309012 h 2323145"/>
              <a:gd name="connsiteX267" fmla="*/ 156013 w 11269336"/>
              <a:gd name="connsiteY267" fmla="*/ 2306832 h 2323145"/>
              <a:gd name="connsiteX268" fmla="*/ 87258 w 11269336"/>
              <a:gd name="connsiteY268" fmla="*/ 2285511 h 2323145"/>
              <a:gd name="connsiteX269" fmla="*/ 23798 w 11269336"/>
              <a:gd name="connsiteY269" fmla="*/ 2281822 h 2323145"/>
              <a:gd name="connsiteX270" fmla="*/ 0 w 11269336"/>
              <a:gd name="connsiteY270" fmla="*/ 2285369 h 2323145"/>
              <a:gd name="connsiteX271" fmla="*/ 0 w 11269336"/>
              <a:gd name="connsiteY271"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41688 w 11269336"/>
              <a:gd name="connsiteY140" fmla="*/ 202233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365341 w 11269336"/>
              <a:gd name="connsiteY184" fmla="*/ 2077638 h 2323145"/>
              <a:gd name="connsiteX185" fmla="*/ 3170922 w 11269336"/>
              <a:gd name="connsiteY185" fmla="*/ 2115957 h 2323145"/>
              <a:gd name="connsiteX186" fmla="*/ 3156256 w 11269336"/>
              <a:gd name="connsiteY186" fmla="*/ 2124773 h 2323145"/>
              <a:gd name="connsiteX187" fmla="*/ 3140298 w 11269336"/>
              <a:gd name="connsiteY187" fmla="*/ 2129182 h 2323145"/>
              <a:gd name="connsiteX188" fmla="*/ 3138514 w 11269336"/>
              <a:gd name="connsiteY188" fmla="*/ 2128069 h 2323145"/>
              <a:gd name="connsiteX189" fmla="*/ 3120467 w 11269336"/>
              <a:gd name="connsiteY189" fmla="*/ 2128281 h 2323145"/>
              <a:gd name="connsiteX190" fmla="*/ 3116175 w 11269336"/>
              <a:gd name="connsiteY190" fmla="*/ 2131633 h 2323145"/>
              <a:gd name="connsiteX191" fmla="*/ 3103685 w 11269336"/>
              <a:gd name="connsiteY191" fmla="*/ 2132814 h 2323145"/>
              <a:gd name="connsiteX192" fmla="*/ 3078794 w 11269336"/>
              <a:gd name="connsiteY192" fmla="*/ 2137935 h 2323145"/>
              <a:gd name="connsiteX193" fmla="*/ 3074407 w 11269336"/>
              <a:gd name="connsiteY193" fmla="*/ 2136274 h 2323145"/>
              <a:gd name="connsiteX194" fmla="*/ 3037285 w 11269336"/>
              <a:gd name="connsiteY194" fmla="*/ 2139919 h 2323145"/>
              <a:gd name="connsiteX195" fmla="*/ 3036901 w 11269336"/>
              <a:gd name="connsiteY195" fmla="*/ 2138726 h 2323145"/>
              <a:gd name="connsiteX196" fmla="*/ 3026996 w 11269336"/>
              <a:gd name="connsiteY196" fmla="*/ 2134322 h 2323145"/>
              <a:gd name="connsiteX197" fmla="*/ 3007772 w 11269336"/>
              <a:gd name="connsiteY197" fmla="*/ 2128742 h 2323145"/>
              <a:gd name="connsiteX198" fmla="*/ 2965030 w 11269336"/>
              <a:gd name="connsiteY198" fmla="*/ 2100494 h 2323145"/>
              <a:gd name="connsiteX199" fmla="*/ 2926342 w 11269336"/>
              <a:gd name="connsiteY199" fmla="*/ 2104155 h 2323145"/>
              <a:gd name="connsiteX200" fmla="*/ 2918608 w 11269336"/>
              <a:gd name="connsiteY200" fmla="*/ 2104215 h 2323145"/>
              <a:gd name="connsiteX201" fmla="*/ 2918475 w 11269336"/>
              <a:gd name="connsiteY201" fmla="*/ 2103937 h 2323145"/>
              <a:gd name="connsiteX202" fmla="*/ 2910360 w 11269336"/>
              <a:gd name="connsiteY202" fmla="*/ 2103444 h 2323145"/>
              <a:gd name="connsiteX203" fmla="*/ 2904507 w 11269336"/>
              <a:gd name="connsiteY203" fmla="*/ 2104326 h 2323145"/>
              <a:gd name="connsiteX204" fmla="*/ 2889503 w 11269336"/>
              <a:gd name="connsiteY204" fmla="*/ 2104443 h 2323145"/>
              <a:gd name="connsiteX205" fmla="*/ 2884480 w 11269336"/>
              <a:gd name="connsiteY205" fmla="*/ 2102626 h 2323145"/>
              <a:gd name="connsiteX206" fmla="*/ 2882689 w 11269336"/>
              <a:gd name="connsiteY206" fmla="*/ 2099228 h 2323145"/>
              <a:gd name="connsiteX207" fmla="*/ 2881291 w 11269336"/>
              <a:gd name="connsiteY207" fmla="*/ 2099618 h 2323145"/>
              <a:gd name="connsiteX208" fmla="*/ 2853979 w 11269336"/>
              <a:gd name="connsiteY208" fmla="*/ 2090388 h 2323145"/>
              <a:gd name="connsiteX209" fmla="*/ 2791790 w 11269336"/>
              <a:gd name="connsiteY209" fmla="*/ 2080332 h 2323145"/>
              <a:gd name="connsiteX210" fmla="*/ 2755844 w 11269336"/>
              <a:gd name="connsiteY210" fmla="*/ 2078874 h 2323145"/>
              <a:gd name="connsiteX211" fmla="*/ 2657742 w 11269336"/>
              <a:gd name="connsiteY211" fmla="*/ 2070179 h 2323145"/>
              <a:gd name="connsiteX212" fmla="*/ 2559549 w 11269336"/>
              <a:gd name="connsiteY212" fmla="*/ 2057873 h 2323145"/>
              <a:gd name="connsiteX213" fmla="*/ 2512054 w 11269336"/>
              <a:gd name="connsiteY213" fmla="*/ 2031671 h 2323145"/>
              <a:gd name="connsiteX214" fmla="*/ 2506437 w 11269336"/>
              <a:gd name="connsiteY214" fmla="*/ 2030918 h 2323145"/>
              <a:gd name="connsiteX215" fmla="*/ 2491752 w 11269336"/>
              <a:gd name="connsiteY215" fmla="*/ 2033906 h 2323145"/>
              <a:gd name="connsiteX216" fmla="*/ 2486338 w 11269336"/>
              <a:gd name="connsiteY216" fmla="*/ 2035862 h 2323145"/>
              <a:gd name="connsiteX217" fmla="*/ 2478186 w 11269336"/>
              <a:gd name="connsiteY217" fmla="*/ 2036953 h 2323145"/>
              <a:gd name="connsiteX218" fmla="*/ 2477950 w 11269336"/>
              <a:gd name="connsiteY218" fmla="*/ 2036715 h 2323145"/>
              <a:gd name="connsiteX219" fmla="*/ 2470381 w 11269336"/>
              <a:gd name="connsiteY219" fmla="*/ 2038256 h 2323145"/>
              <a:gd name="connsiteX220" fmla="*/ 2433781 w 11269336"/>
              <a:gd name="connsiteY220" fmla="*/ 2049140 h 2323145"/>
              <a:gd name="connsiteX221" fmla="*/ 2381172 w 11269336"/>
              <a:gd name="connsiteY221" fmla="*/ 2030645 h 2323145"/>
              <a:gd name="connsiteX222" fmla="*/ 2360198 w 11269336"/>
              <a:gd name="connsiteY222" fmla="*/ 2029059 h 2323145"/>
              <a:gd name="connsiteX223" fmla="*/ 2348815 w 11269336"/>
              <a:gd name="connsiteY223" fmla="*/ 2026798 h 2323145"/>
              <a:gd name="connsiteX224" fmla="*/ 2347988 w 11269336"/>
              <a:gd name="connsiteY224" fmla="*/ 2025745 h 2323145"/>
              <a:gd name="connsiteX225" fmla="*/ 2312920 w 11269336"/>
              <a:gd name="connsiteY225" fmla="*/ 2036311 h 2323145"/>
              <a:gd name="connsiteX226" fmla="*/ 2307986 w 11269336"/>
              <a:gd name="connsiteY226" fmla="*/ 2035583 h 2323145"/>
              <a:gd name="connsiteX227" fmla="*/ 2285481 w 11269336"/>
              <a:gd name="connsiteY227" fmla="*/ 2045197 h 2323145"/>
              <a:gd name="connsiteX228" fmla="*/ 2273666 w 11269336"/>
              <a:gd name="connsiteY228" fmla="*/ 2048710 h 2323145"/>
              <a:gd name="connsiteX229" fmla="*/ 2270719 w 11269336"/>
              <a:gd name="connsiteY229" fmla="*/ 2052702 h 2323145"/>
              <a:gd name="connsiteX230" fmla="*/ 2253080 w 11269336"/>
              <a:gd name="connsiteY230" fmla="*/ 2056363 h 2323145"/>
              <a:gd name="connsiteX231" fmla="*/ 2250906 w 11269336"/>
              <a:gd name="connsiteY231" fmla="*/ 2055654 h 2323145"/>
              <a:gd name="connsiteX232" fmla="*/ 2236905 w 11269336"/>
              <a:gd name="connsiteY232" fmla="*/ 2062882 h 2323145"/>
              <a:gd name="connsiteX233" fmla="*/ 2225830 w 11269336"/>
              <a:gd name="connsiteY233" fmla="*/ 2074027 h 2323145"/>
              <a:gd name="connsiteX234" fmla="*/ 2073776 w 11269336"/>
              <a:gd name="connsiteY234" fmla="*/ 2089244 h 2323145"/>
              <a:gd name="connsiteX235" fmla="*/ 1948256 w 11269336"/>
              <a:gd name="connsiteY235" fmla="*/ 2146616 h 2323145"/>
              <a:gd name="connsiteX236" fmla="*/ 1865582 w 11269336"/>
              <a:gd name="connsiteY236" fmla="*/ 2153738 h 2323145"/>
              <a:gd name="connsiteX237" fmla="*/ 1835210 w 11269336"/>
              <a:gd name="connsiteY237" fmla="*/ 2134244 h 2323145"/>
              <a:gd name="connsiteX238" fmla="*/ 1632661 w 11269336"/>
              <a:gd name="connsiteY238" fmla="*/ 2173882 h 2323145"/>
              <a:gd name="connsiteX239" fmla="*/ 1579590 w 11269336"/>
              <a:gd name="connsiteY239" fmla="*/ 2173680 h 2323145"/>
              <a:gd name="connsiteX240" fmla="*/ 1535601 w 11269336"/>
              <a:gd name="connsiteY240" fmla="*/ 2194590 h 2323145"/>
              <a:gd name="connsiteX241" fmla="*/ 1515594 w 11269336"/>
              <a:gd name="connsiteY241" fmla="*/ 2189622 h 2323145"/>
              <a:gd name="connsiteX242" fmla="*/ 1512113 w 11269336"/>
              <a:gd name="connsiteY242" fmla="*/ 2188534 h 2323145"/>
              <a:gd name="connsiteX243" fmla="*/ 1498838 w 11269336"/>
              <a:gd name="connsiteY243" fmla="*/ 2189213 h 2323145"/>
              <a:gd name="connsiteX244" fmla="*/ 1494279 w 11269336"/>
              <a:gd name="connsiteY244" fmla="*/ 2183112 h 2323145"/>
              <a:gd name="connsiteX245" fmla="*/ 1473714 w 11269336"/>
              <a:gd name="connsiteY245" fmla="*/ 2179625 h 2323145"/>
              <a:gd name="connsiteX246" fmla="*/ 1449503 w 11269336"/>
              <a:gd name="connsiteY246" fmla="*/ 2182633 h 2323145"/>
              <a:gd name="connsiteX247" fmla="*/ 1335495 w 11269336"/>
              <a:gd name="connsiteY247" fmla="*/ 2203940 h 2323145"/>
              <a:gd name="connsiteX248" fmla="*/ 1266687 w 11269336"/>
              <a:gd name="connsiteY248" fmla="*/ 2212688 h 2323145"/>
              <a:gd name="connsiteX249" fmla="*/ 1239614 w 11269336"/>
              <a:gd name="connsiteY249" fmla="*/ 2209727 h 2323145"/>
              <a:gd name="connsiteX250" fmla="*/ 1202436 w 11269336"/>
              <a:gd name="connsiteY250" fmla="*/ 2209817 h 2323145"/>
              <a:gd name="connsiteX251" fmla="*/ 1136097 w 11269336"/>
              <a:gd name="connsiteY251" fmla="*/ 2205112 h 2323145"/>
              <a:gd name="connsiteX252" fmla="*/ 988232 w 11269336"/>
              <a:gd name="connsiteY252" fmla="*/ 2235635 h 2323145"/>
              <a:gd name="connsiteX253" fmla="*/ 981959 w 11269336"/>
              <a:gd name="connsiteY253" fmla="*/ 2231607 h 2323145"/>
              <a:gd name="connsiteX254" fmla="*/ 938600 w 11269336"/>
              <a:gd name="connsiteY254" fmla="*/ 2238113 h 2323145"/>
              <a:gd name="connsiteX255" fmla="*/ 791788 w 11269336"/>
              <a:gd name="connsiteY255" fmla="*/ 2293224 h 2323145"/>
              <a:gd name="connsiteX256" fmla="*/ 706914 w 11269336"/>
              <a:gd name="connsiteY256" fmla="*/ 2305046 h 2323145"/>
              <a:gd name="connsiteX257" fmla="*/ 675971 w 11269336"/>
              <a:gd name="connsiteY257" fmla="*/ 2304030 h 2323145"/>
              <a:gd name="connsiteX258" fmla="*/ 624180 w 11269336"/>
              <a:gd name="connsiteY258" fmla="*/ 2302650 h 2323145"/>
              <a:gd name="connsiteX259" fmla="*/ 583453 w 11269336"/>
              <a:gd name="connsiteY259" fmla="*/ 2288788 h 2323145"/>
              <a:gd name="connsiteX260" fmla="*/ 540946 w 11269336"/>
              <a:gd name="connsiteY260" fmla="*/ 2292721 h 2323145"/>
              <a:gd name="connsiteX261" fmla="*/ 533680 w 11269336"/>
              <a:gd name="connsiteY261" fmla="*/ 2310233 h 2323145"/>
              <a:gd name="connsiteX262" fmla="*/ 487366 w 11269336"/>
              <a:gd name="connsiteY262" fmla="*/ 2309053 h 2323145"/>
              <a:gd name="connsiteX263" fmla="*/ 416820 w 11269336"/>
              <a:gd name="connsiteY263" fmla="*/ 2305443 h 2323145"/>
              <a:gd name="connsiteX264" fmla="*/ 376805 w 11269336"/>
              <a:gd name="connsiteY264" fmla="*/ 2307647 h 2323145"/>
              <a:gd name="connsiteX265" fmla="*/ 266777 w 11269336"/>
              <a:gd name="connsiteY265" fmla="*/ 2309012 h 2323145"/>
              <a:gd name="connsiteX266" fmla="*/ 156013 w 11269336"/>
              <a:gd name="connsiteY266" fmla="*/ 2306832 h 2323145"/>
              <a:gd name="connsiteX267" fmla="*/ 87258 w 11269336"/>
              <a:gd name="connsiteY267" fmla="*/ 2285511 h 2323145"/>
              <a:gd name="connsiteX268" fmla="*/ 23798 w 11269336"/>
              <a:gd name="connsiteY268" fmla="*/ 2281822 h 2323145"/>
              <a:gd name="connsiteX269" fmla="*/ 0 w 11269336"/>
              <a:gd name="connsiteY269" fmla="*/ 2285369 h 2323145"/>
              <a:gd name="connsiteX270" fmla="*/ 0 w 11269336"/>
              <a:gd name="connsiteY270"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218531 w 11269336"/>
              <a:gd name="connsiteY54" fmla="*/ 1107622 h 2323145"/>
              <a:gd name="connsiteX55" fmla="*/ 8197391 w 11269336"/>
              <a:gd name="connsiteY55" fmla="*/ 1107746 h 2323145"/>
              <a:gd name="connsiteX56" fmla="*/ 8081474 w 11269336"/>
              <a:gd name="connsiteY56" fmla="*/ 1130125 h 2323145"/>
              <a:gd name="connsiteX57" fmla="*/ 8053585 w 11269336"/>
              <a:gd name="connsiteY57" fmla="*/ 1129169 h 2323145"/>
              <a:gd name="connsiteX58" fmla="*/ 8038422 w 11269336"/>
              <a:gd name="connsiteY58" fmla="*/ 1119092 h 2323145"/>
              <a:gd name="connsiteX59" fmla="*/ 8029450 w 11269336"/>
              <a:gd name="connsiteY59" fmla="*/ 1125592 h 2323145"/>
              <a:gd name="connsiteX60" fmla="*/ 7959552 w 11269336"/>
              <a:gd name="connsiteY60" fmla="*/ 1140188 h 2323145"/>
              <a:gd name="connsiteX61" fmla="*/ 7914188 w 11269336"/>
              <a:gd name="connsiteY61" fmla="*/ 1150862 h 2323145"/>
              <a:gd name="connsiteX62" fmla="*/ 7914918 w 11269336"/>
              <a:gd name="connsiteY62" fmla="*/ 1168758 h 2323145"/>
              <a:gd name="connsiteX63" fmla="*/ 7875510 w 11269336"/>
              <a:gd name="connsiteY63" fmla="*/ 1183153 h 2323145"/>
              <a:gd name="connsiteX64" fmla="*/ 7829932 w 11269336"/>
              <a:gd name="connsiteY64" fmla="*/ 1180782 h 2323145"/>
              <a:gd name="connsiteX65" fmla="*/ 7779182 w 11269336"/>
              <a:gd name="connsiteY65" fmla="*/ 1192665 h 2323145"/>
              <a:gd name="connsiteX66" fmla="*/ 7748774 w 11269336"/>
              <a:gd name="connsiteY66" fmla="*/ 1199586 h 2323145"/>
              <a:gd name="connsiteX67" fmla="*/ 7671846 w 11269336"/>
              <a:gd name="connsiteY67" fmla="*/ 1231966 h 2323145"/>
              <a:gd name="connsiteX68" fmla="*/ 7554146 w 11269336"/>
              <a:gd name="connsiteY68" fmla="*/ 1319748 h 2323145"/>
              <a:gd name="connsiteX69" fmla="*/ 7515052 w 11269336"/>
              <a:gd name="connsiteY69" fmla="*/ 1336718 h 2323145"/>
              <a:gd name="connsiteX70" fmla="*/ 7507193 w 11269336"/>
              <a:gd name="connsiteY70" fmla="*/ 1334617 h 2323145"/>
              <a:gd name="connsiteX71" fmla="*/ 7461694 w 11269336"/>
              <a:gd name="connsiteY71" fmla="*/ 1375866 h 2323145"/>
              <a:gd name="connsiteX72" fmla="*/ 7377571 w 11269336"/>
              <a:gd name="connsiteY72" fmla="*/ 1400128 h 2323145"/>
              <a:gd name="connsiteX73" fmla="*/ 7311261 w 11269336"/>
              <a:gd name="connsiteY73" fmla="*/ 1412652 h 2323145"/>
              <a:gd name="connsiteX74" fmla="*/ 7275307 w 11269336"/>
              <a:gd name="connsiteY74" fmla="*/ 1422171 h 2323145"/>
              <a:gd name="connsiteX75" fmla="*/ 7247783 w 11269336"/>
              <a:gd name="connsiteY75" fmla="*/ 1426330 h 2323145"/>
              <a:gd name="connsiteX76" fmla="*/ 7185047 w 11269336"/>
              <a:gd name="connsiteY76" fmla="*/ 1451812 h 2323145"/>
              <a:gd name="connsiteX77" fmla="*/ 7084117 w 11269336"/>
              <a:gd name="connsiteY77" fmla="*/ 1500281 h 2323145"/>
              <a:gd name="connsiteX78" fmla="*/ 7062011 w 11269336"/>
              <a:gd name="connsiteY78" fmla="*/ 1509183 h 2323145"/>
              <a:gd name="connsiteX79" fmla="*/ 7040555 w 11269336"/>
              <a:gd name="connsiteY79" fmla="*/ 1511207 h 2323145"/>
              <a:gd name="connsiteX80" fmla="*/ 7033438 w 11269336"/>
              <a:gd name="connsiteY80" fmla="*/ 1506772 h 2323145"/>
              <a:gd name="connsiteX81" fmla="*/ 7020886 w 11269336"/>
              <a:gd name="connsiteY81" fmla="*/ 1510764 h 2323145"/>
              <a:gd name="connsiteX82" fmla="*/ 7017033 w 11269336"/>
              <a:gd name="connsiteY82" fmla="*/ 1510650 h 2323145"/>
              <a:gd name="connsiteX83" fmla="*/ 6995460 w 11269336"/>
              <a:gd name="connsiteY83" fmla="*/ 1511173 h 2323145"/>
              <a:gd name="connsiteX84" fmla="*/ 6962144 w 11269336"/>
              <a:gd name="connsiteY84" fmla="*/ 1541508 h 2323145"/>
              <a:gd name="connsiteX85" fmla="*/ 6910674 w 11269336"/>
              <a:gd name="connsiteY85" fmla="*/ 1554793 h 2323145"/>
              <a:gd name="connsiteX86" fmla="*/ 6732152 w 11269336"/>
              <a:gd name="connsiteY86" fmla="*/ 1642538 h 2323145"/>
              <a:gd name="connsiteX87" fmla="*/ 6694106 w 11269336"/>
              <a:gd name="connsiteY87" fmla="*/ 1632377 h 2323145"/>
              <a:gd name="connsiteX88" fmla="*/ 6617223 w 11269336"/>
              <a:gd name="connsiteY88" fmla="*/ 1659889 h 2323145"/>
              <a:gd name="connsiteX89" fmla="*/ 6521138 w 11269336"/>
              <a:gd name="connsiteY89" fmla="*/ 1744340 h 2323145"/>
              <a:gd name="connsiteX90" fmla="*/ 6380677 w 11269336"/>
              <a:gd name="connsiteY90" fmla="*/ 1796883 h 2323145"/>
              <a:gd name="connsiteX91" fmla="*/ 6374897 w 11269336"/>
              <a:gd name="connsiteY91" fmla="*/ 1809910 h 2323145"/>
              <a:gd name="connsiteX92" fmla="*/ 6364545 w 11269336"/>
              <a:gd name="connsiteY92" fmla="*/ 1820090 h 2323145"/>
              <a:gd name="connsiteX93" fmla="*/ 6362126 w 11269336"/>
              <a:gd name="connsiteY93" fmla="*/ 1819991 h 2323145"/>
              <a:gd name="connsiteX94" fmla="*/ 6346673 w 11269336"/>
              <a:gd name="connsiteY94" fmla="*/ 1827824 h 2323145"/>
              <a:gd name="connsiteX95" fmla="*/ 6345588 w 11269336"/>
              <a:gd name="connsiteY95" fmla="*/ 1832232 h 2323145"/>
              <a:gd name="connsiteX96" fmla="*/ 6335708 w 11269336"/>
              <a:gd name="connsiteY96" fmla="*/ 1838451 h 2323145"/>
              <a:gd name="connsiteX97" fmla="*/ 6318182 w 11269336"/>
              <a:gd name="connsiteY97" fmla="*/ 1852975 h 2323145"/>
              <a:gd name="connsiteX98" fmla="*/ 6313084 w 11269336"/>
              <a:gd name="connsiteY98" fmla="*/ 1853561 h 2323145"/>
              <a:gd name="connsiteX99" fmla="*/ 6283816 w 11269336"/>
              <a:gd name="connsiteY99" fmla="*/ 1872148 h 2323145"/>
              <a:gd name="connsiteX100" fmla="*/ 6282550 w 11269336"/>
              <a:gd name="connsiteY100" fmla="*/ 1871392 h 2323145"/>
              <a:gd name="connsiteX101" fmla="*/ 6270527 w 11269336"/>
              <a:gd name="connsiteY101" fmla="*/ 1872208 h 2323145"/>
              <a:gd name="connsiteX102" fmla="*/ 6249518 w 11269336"/>
              <a:gd name="connsiteY102" fmla="*/ 1876079 h 2323145"/>
              <a:gd name="connsiteX103" fmla="*/ 6190386 w 11269336"/>
              <a:gd name="connsiteY103" fmla="*/ 1872478 h 2323145"/>
              <a:gd name="connsiteX104" fmla="*/ 6159777 w 11269336"/>
              <a:gd name="connsiteY104" fmla="*/ 1891745 h 2323145"/>
              <a:gd name="connsiteX105" fmla="*/ 6153131 w 11269336"/>
              <a:gd name="connsiteY105" fmla="*/ 1895079 h 2323145"/>
              <a:gd name="connsiteX106" fmla="*/ 6152798 w 11269336"/>
              <a:gd name="connsiteY106" fmla="*/ 1894920 h 2323145"/>
              <a:gd name="connsiteX107" fmla="*/ 6145388 w 11269336"/>
              <a:gd name="connsiteY107" fmla="*/ 1897990 h 2323145"/>
              <a:gd name="connsiteX108" fmla="*/ 6141014 w 11269336"/>
              <a:gd name="connsiteY108" fmla="*/ 1901155 h 2323145"/>
              <a:gd name="connsiteX109" fmla="*/ 6128122 w 11269336"/>
              <a:gd name="connsiteY109" fmla="*/ 1907623 h 2323145"/>
              <a:gd name="connsiteX110" fmla="*/ 6122351 w 11269336"/>
              <a:gd name="connsiteY110" fmla="*/ 1908359 h 2323145"/>
              <a:gd name="connsiteX111" fmla="*/ 6064750 w 11269336"/>
              <a:gd name="connsiteY111" fmla="*/ 1896394 h 2323145"/>
              <a:gd name="connsiteX112" fmla="*/ 5964230 w 11269336"/>
              <a:gd name="connsiteY112" fmla="*/ 1910038 h 2323145"/>
              <a:gd name="connsiteX113" fmla="*/ 5865399 w 11269336"/>
              <a:gd name="connsiteY113" fmla="*/ 1926966 h 2323145"/>
              <a:gd name="connsiteX114" fmla="*/ 5829951 w 11269336"/>
              <a:gd name="connsiteY114" fmla="*/ 1934755 h 2323145"/>
              <a:gd name="connsiteX115" fmla="*/ 5765285 w 11269336"/>
              <a:gd name="connsiteY115" fmla="*/ 1941322 h 2323145"/>
              <a:gd name="connsiteX116" fmla="*/ 5734750 w 11269336"/>
              <a:gd name="connsiteY116" fmla="*/ 1939793 h 2323145"/>
              <a:gd name="connsiteX117" fmla="*/ 5733569 w 11269336"/>
              <a:gd name="connsiteY117" fmla="*/ 1940505 h 2323145"/>
              <a:gd name="connsiteX118" fmla="*/ 5730329 w 11269336"/>
              <a:gd name="connsiteY118" fmla="*/ 1937845 h 2323145"/>
              <a:gd name="connsiteX119" fmla="*/ 5724661 w 11269336"/>
              <a:gd name="connsiteY119" fmla="*/ 1937455 h 2323145"/>
              <a:gd name="connsiteX120" fmla="*/ 5710186 w 11269336"/>
              <a:gd name="connsiteY120" fmla="*/ 1941370 h 2323145"/>
              <a:gd name="connsiteX121" fmla="*/ 5704910 w 11269336"/>
              <a:gd name="connsiteY121" fmla="*/ 1943663 h 2323145"/>
              <a:gd name="connsiteX122" fmla="*/ 5696836 w 11269336"/>
              <a:gd name="connsiteY122" fmla="*/ 1945271 h 2323145"/>
              <a:gd name="connsiteX123" fmla="*/ 5696583 w 11269336"/>
              <a:gd name="connsiteY123" fmla="*/ 1945050 h 2323145"/>
              <a:gd name="connsiteX124" fmla="*/ 5689123 w 11269336"/>
              <a:gd name="connsiteY124" fmla="*/ 1947067 h 2323145"/>
              <a:gd name="connsiteX125" fmla="*/ 5653291 w 11269336"/>
              <a:gd name="connsiteY125" fmla="*/ 1960245 h 2323145"/>
              <a:gd name="connsiteX126" fmla="*/ 5599385 w 11269336"/>
              <a:gd name="connsiteY126" fmla="*/ 1945198 h 2323145"/>
              <a:gd name="connsiteX127" fmla="*/ 5578300 w 11269336"/>
              <a:gd name="connsiteY127" fmla="*/ 1944963 h 2323145"/>
              <a:gd name="connsiteX128" fmla="*/ 5566758 w 11269336"/>
              <a:gd name="connsiteY128" fmla="*/ 1943441 h 2323145"/>
              <a:gd name="connsiteX129" fmla="*/ 5565857 w 11269336"/>
              <a:gd name="connsiteY129" fmla="*/ 1942445 h 2323145"/>
              <a:gd name="connsiteX130" fmla="*/ 5531534 w 11269336"/>
              <a:gd name="connsiteY130" fmla="*/ 1955208 h 2323145"/>
              <a:gd name="connsiteX131" fmla="*/ 5526552 w 11269336"/>
              <a:gd name="connsiteY131" fmla="*/ 1954799 h 2323145"/>
              <a:gd name="connsiteX132" fmla="*/ 5504723 w 11269336"/>
              <a:gd name="connsiteY132" fmla="*/ 1965811 h 2323145"/>
              <a:gd name="connsiteX133" fmla="*/ 5493156 w 11269336"/>
              <a:gd name="connsiteY133" fmla="*/ 1970063 h 2323145"/>
              <a:gd name="connsiteX134" fmla="*/ 5490486 w 11269336"/>
              <a:gd name="connsiteY134" fmla="*/ 1974227 h 2323145"/>
              <a:gd name="connsiteX135" fmla="*/ 5473107 w 11269336"/>
              <a:gd name="connsiteY135" fmla="*/ 1979001 h 2323145"/>
              <a:gd name="connsiteX136" fmla="*/ 5470885 w 11269336"/>
              <a:gd name="connsiteY136" fmla="*/ 1978432 h 2323145"/>
              <a:gd name="connsiteX137" fmla="*/ 5457393 w 11269336"/>
              <a:gd name="connsiteY137" fmla="*/ 1986525 h 2323145"/>
              <a:gd name="connsiteX138" fmla="*/ 5447102 w 11269336"/>
              <a:gd name="connsiteY138" fmla="*/ 1998329 h 2323145"/>
              <a:gd name="connsiteX139" fmla="*/ 5159151 w 11269336"/>
              <a:gd name="connsiteY139" fmla="*/ 2029640 h 2323145"/>
              <a:gd name="connsiteX140" fmla="*/ 5041688 w 11269336"/>
              <a:gd name="connsiteY140" fmla="*/ 2022334 h 2323145"/>
              <a:gd name="connsiteX141" fmla="*/ 4860988 w 11269336"/>
              <a:gd name="connsiteY141" fmla="*/ 2135698 h 2323145"/>
              <a:gd name="connsiteX142" fmla="*/ 4807902 w 11269336"/>
              <a:gd name="connsiteY142" fmla="*/ 2138894 h 2323145"/>
              <a:gd name="connsiteX143" fmla="*/ 4765388 w 11269336"/>
              <a:gd name="connsiteY143" fmla="*/ 2162525 h 2323145"/>
              <a:gd name="connsiteX144" fmla="*/ 4745033 w 11269336"/>
              <a:gd name="connsiteY144" fmla="*/ 2158859 h 2323145"/>
              <a:gd name="connsiteX145" fmla="*/ 4741475 w 11269336"/>
              <a:gd name="connsiteY145" fmla="*/ 2157998 h 2323145"/>
              <a:gd name="connsiteX146" fmla="*/ 4728247 w 11269336"/>
              <a:gd name="connsiteY146" fmla="*/ 2159526 h 2323145"/>
              <a:gd name="connsiteX147" fmla="*/ 4723263 w 11269336"/>
              <a:gd name="connsiteY147" fmla="*/ 2153742 h 2323145"/>
              <a:gd name="connsiteX148" fmla="*/ 4702453 w 11269336"/>
              <a:gd name="connsiteY148" fmla="*/ 2151586 h 2323145"/>
              <a:gd name="connsiteX149" fmla="*/ 4678455 w 11269336"/>
              <a:gd name="connsiteY149" fmla="*/ 2156131 h 2323145"/>
              <a:gd name="connsiteX150" fmla="*/ 4593061 w 11269336"/>
              <a:gd name="connsiteY150" fmla="*/ 2171597 h 2323145"/>
              <a:gd name="connsiteX151" fmla="*/ 4579902 w 11269336"/>
              <a:gd name="connsiteY151" fmla="*/ 2177927 h 2323145"/>
              <a:gd name="connsiteX152" fmla="*/ 4533444 w 11269336"/>
              <a:gd name="connsiteY152" fmla="*/ 2181200 h 2323145"/>
              <a:gd name="connsiteX153" fmla="*/ 4492832 w 11269336"/>
              <a:gd name="connsiteY153" fmla="*/ 2188033 h 2323145"/>
              <a:gd name="connsiteX154" fmla="*/ 4467257 w 11269336"/>
              <a:gd name="connsiteY154" fmla="*/ 2196121 h 2323145"/>
              <a:gd name="connsiteX155" fmla="*/ 4459937 w 11269336"/>
              <a:gd name="connsiteY155" fmla="*/ 2195182 h 2323145"/>
              <a:gd name="connsiteX156" fmla="*/ 4433312 w 11269336"/>
              <a:gd name="connsiteY156" fmla="*/ 2199004 h 2323145"/>
              <a:gd name="connsiteX157" fmla="*/ 4420601 w 11269336"/>
              <a:gd name="connsiteY157" fmla="*/ 2205158 h 2323145"/>
              <a:gd name="connsiteX158" fmla="*/ 4405765 w 11269336"/>
              <a:gd name="connsiteY158" fmla="*/ 2199902 h 2323145"/>
              <a:gd name="connsiteX159" fmla="*/ 4401354 w 11269336"/>
              <a:gd name="connsiteY159" fmla="*/ 2194745 h 2323145"/>
              <a:gd name="connsiteX160" fmla="*/ 4383151 w 11269336"/>
              <a:gd name="connsiteY160" fmla="*/ 2201140 h 2323145"/>
              <a:gd name="connsiteX161" fmla="*/ 4366646 w 11269336"/>
              <a:gd name="connsiteY161" fmla="*/ 2198564 h 2323145"/>
              <a:gd name="connsiteX162" fmla="*/ 4354009 w 11269336"/>
              <a:gd name="connsiteY162" fmla="*/ 2204984 h 2323145"/>
              <a:gd name="connsiteX163" fmla="*/ 4348284 w 11269336"/>
              <a:gd name="connsiteY163" fmla="*/ 2205270 h 2323145"/>
              <a:gd name="connsiteX164" fmla="*/ 4333906 w 11269336"/>
              <a:gd name="connsiteY164" fmla="*/ 2205251 h 2323145"/>
              <a:gd name="connsiteX165" fmla="*/ 4308819 w 11269336"/>
              <a:gd name="connsiteY165" fmla="*/ 2203822 h 2323145"/>
              <a:gd name="connsiteX166" fmla="*/ 4301210 w 11269336"/>
              <a:gd name="connsiteY166" fmla="*/ 2204456 h 2323145"/>
              <a:gd name="connsiteX167" fmla="*/ 4283095 w 11269336"/>
              <a:gd name="connsiteY167" fmla="*/ 2198177 h 2323145"/>
              <a:gd name="connsiteX168" fmla="*/ 4250119 w 11269336"/>
              <a:gd name="connsiteY168" fmla="*/ 2196342 h 2323145"/>
              <a:gd name="connsiteX169" fmla="*/ 4189203 w 11269336"/>
              <a:gd name="connsiteY169" fmla="*/ 2178994 h 2323145"/>
              <a:gd name="connsiteX170" fmla="*/ 4154035 w 11269336"/>
              <a:gd name="connsiteY170" fmla="*/ 2171950 h 2323145"/>
              <a:gd name="connsiteX171" fmla="*/ 4129569 w 11269336"/>
              <a:gd name="connsiteY171" fmla="*/ 2163850 h 2323145"/>
              <a:gd name="connsiteX172" fmla="*/ 4061250 w 11269336"/>
              <a:gd name="connsiteY172" fmla="*/ 2159236 h 2323145"/>
              <a:gd name="connsiteX173" fmla="*/ 3945480 w 11269336"/>
              <a:gd name="connsiteY173" fmla="*/ 2158279 h 2323145"/>
              <a:gd name="connsiteX174" fmla="*/ 3921468 w 11269336"/>
              <a:gd name="connsiteY174" fmla="*/ 2156588 h 2323145"/>
              <a:gd name="connsiteX175" fmla="*/ 3903348 w 11269336"/>
              <a:gd name="connsiteY175" fmla="*/ 2149220 h 2323145"/>
              <a:gd name="connsiteX176" fmla="*/ 3901342 w 11269336"/>
              <a:gd name="connsiteY176" fmla="*/ 2142355 h 2323145"/>
              <a:gd name="connsiteX177" fmla="*/ 3888539 w 11269336"/>
              <a:gd name="connsiteY177" fmla="*/ 2140476 h 2323145"/>
              <a:gd name="connsiteX178" fmla="*/ 3885662 w 11269336"/>
              <a:gd name="connsiteY178" fmla="*/ 2138740 h 2323145"/>
              <a:gd name="connsiteX179" fmla="*/ 3868627 w 11269336"/>
              <a:gd name="connsiteY179" fmla="*/ 2130023 h 2323145"/>
              <a:gd name="connsiteX180" fmla="*/ 3819177 w 11269336"/>
              <a:gd name="connsiteY180" fmla="*/ 2142111 h 2323145"/>
              <a:gd name="connsiteX181" fmla="*/ 3769100 w 11269336"/>
              <a:gd name="connsiteY181" fmla="*/ 2131731 h 2323145"/>
              <a:gd name="connsiteX182" fmla="*/ 3562752 w 11269336"/>
              <a:gd name="connsiteY182" fmla="*/ 2131785 h 2323145"/>
              <a:gd name="connsiteX183" fmla="*/ 3541402 w 11269336"/>
              <a:gd name="connsiteY183" fmla="*/ 2106821 h 2323145"/>
              <a:gd name="connsiteX184" fmla="*/ 3365341 w 11269336"/>
              <a:gd name="connsiteY184" fmla="*/ 2077638 h 2323145"/>
              <a:gd name="connsiteX185" fmla="*/ 3170922 w 11269336"/>
              <a:gd name="connsiteY185" fmla="*/ 2115957 h 2323145"/>
              <a:gd name="connsiteX186" fmla="*/ 3156256 w 11269336"/>
              <a:gd name="connsiteY186" fmla="*/ 2124773 h 2323145"/>
              <a:gd name="connsiteX187" fmla="*/ 3140298 w 11269336"/>
              <a:gd name="connsiteY187" fmla="*/ 2129182 h 2323145"/>
              <a:gd name="connsiteX188" fmla="*/ 3138514 w 11269336"/>
              <a:gd name="connsiteY188" fmla="*/ 2128069 h 2323145"/>
              <a:gd name="connsiteX189" fmla="*/ 3120467 w 11269336"/>
              <a:gd name="connsiteY189" fmla="*/ 2128281 h 2323145"/>
              <a:gd name="connsiteX190" fmla="*/ 3116175 w 11269336"/>
              <a:gd name="connsiteY190" fmla="*/ 2131633 h 2323145"/>
              <a:gd name="connsiteX191" fmla="*/ 3103685 w 11269336"/>
              <a:gd name="connsiteY191" fmla="*/ 2132814 h 2323145"/>
              <a:gd name="connsiteX192" fmla="*/ 3078794 w 11269336"/>
              <a:gd name="connsiteY192" fmla="*/ 2137935 h 2323145"/>
              <a:gd name="connsiteX193" fmla="*/ 3074407 w 11269336"/>
              <a:gd name="connsiteY193" fmla="*/ 2136274 h 2323145"/>
              <a:gd name="connsiteX194" fmla="*/ 3037285 w 11269336"/>
              <a:gd name="connsiteY194" fmla="*/ 2139919 h 2323145"/>
              <a:gd name="connsiteX195" fmla="*/ 3036901 w 11269336"/>
              <a:gd name="connsiteY195" fmla="*/ 2138726 h 2323145"/>
              <a:gd name="connsiteX196" fmla="*/ 3026996 w 11269336"/>
              <a:gd name="connsiteY196" fmla="*/ 2134322 h 2323145"/>
              <a:gd name="connsiteX197" fmla="*/ 3007772 w 11269336"/>
              <a:gd name="connsiteY197" fmla="*/ 2128742 h 2323145"/>
              <a:gd name="connsiteX198" fmla="*/ 2965030 w 11269336"/>
              <a:gd name="connsiteY198" fmla="*/ 2100494 h 2323145"/>
              <a:gd name="connsiteX199" fmla="*/ 2926342 w 11269336"/>
              <a:gd name="connsiteY199" fmla="*/ 2104155 h 2323145"/>
              <a:gd name="connsiteX200" fmla="*/ 2918608 w 11269336"/>
              <a:gd name="connsiteY200" fmla="*/ 2104215 h 2323145"/>
              <a:gd name="connsiteX201" fmla="*/ 2918475 w 11269336"/>
              <a:gd name="connsiteY201" fmla="*/ 2103937 h 2323145"/>
              <a:gd name="connsiteX202" fmla="*/ 2910360 w 11269336"/>
              <a:gd name="connsiteY202" fmla="*/ 2103444 h 2323145"/>
              <a:gd name="connsiteX203" fmla="*/ 2904507 w 11269336"/>
              <a:gd name="connsiteY203" fmla="*/ 2104326 h 2323145"/>
              <a:gd name="connsiteX204" fmla="*/ 2889503 w 11269336"/>
              <a:gd name="connsiteY204" fmla="*/ 2104443 h 2323145"/>
              <a:gd name="connsiteX205" fmla="*/ 2884480 w 11269336"/>
              <a:gd name="connsiteY205" fmla="*/ 2102626 h 2323145"/>
              <a:gd name="connsiteX206" fmla="*/ 2882689 w 11269336"/>
              <a:gd name="connsiteY206" fmla="*/ 2099228 h 2323145"/>
              <a:gd name="connsiteX207" fmla="*/ 2881291 w 11269336"/>
              <a:gd name="connsiteY207" fmla="*/ 2099618 h 2323145"/>
              <a:gd name="connsiteX208" fmla="*/ 2853979 w 11269336"/>
              <a:gd name="connsiteY208" fmla="*/ 2090388 h 2323145"/>
              <a:gd name="connsiteX209" fmla="*/ 2791790 w 11269336"/>
              <a:gd name="connsiteY209" fmla="*/ 2080332 h 2323145"/>
              <a:gd name="connsiteX210" fmla="*/ 2755844 w 11269336"/>
              <a:gd name="connsiteY210" fmla="*/ 2078874 h 2323145"/>
              <a:gd name="connsiteX211" fmla="*/ 2657742 w 11269336"/>
              <a:gd name="connsiteY211" fmla="*/ 2070179 h 2323145"/>
              <a:gd name="connsiteX212" fmla="*/ 2559549 w 11269336"/>
              <a:gd name="connsiteY212" fmla="*/ 2057873 h 2323145"/>
              <a:gd name="connsiteX213" fmla="*/ 2512054 w 11269336"/>
              <a:gd name="connsiteY213" fmla="*/ 2031671 h 2323145"/>
              <a:gd name="connsiteX214" fmla="*/ 2506437 w 11269336"/>
              <a:gd name="connsiteY214" fmla="*/ 2030918 h 2323145"/>
              <a:gd name="connsiteX215" fmla="*/ 2491752 w 11269336"/>
              <a:gd name="connsiteY215" fmla="*/ 2033906 h 2323145"/>
              <a:gd name="connsiteX216" fmla="*/ 2486338 w 11269336"/>
              <a:gd name="connsiteY216" fmla="*/ 2035862 h 2323145"/>
              <a:gd name="connsiteX217" fmla="*/ 2478186 w 11269336"/>
              <a:gd name="connsiteY217" fmla="*/ 2036953 h 2323145"/>
              <a:gd name="connsiteX218" fmla="*/ 2477950 w 11269336"/>
              <a:gd name="connsiteY218" fmla="*/ 2036715 h 2323145"/>
              <a:gd name="connsiteX219" fmla="*/ 2470381 w 11269336"/>
              <a:gd name="connsiteY219" fmla="*/ 2038256 h 2323145"/>
              <a:gd name="connsiteX220" fmla="*/ 2433781 w 11269336"/>
              <a:gd name="connsiteY220" fmla="*/ 2049140 h 2323145"/>
              <a:gd name="connsiteX221" fmla="*/ 2381172 w 11269336"/>
              <a:gd name="connsiteY221" fmla="*/ 2030645 h 2323145"/>
              <a:gd name="connsiteX222" fmla="*/ 2360198 w 11269336"/>
              <a:gd name="connsiteY222" fmla="*/ 2029059 h 2323145"/>
              <a:gd name="connsiteX223" fmla="*/ 2348815 w 11269336"/>
              <a:gd name="connsiteY223" fmla="*/ 2026798 h 2323145"/>
              <a:gd name="connsiteX224" fmla="*/ 2347988 w 11269336"/>
              <a:gd name="connsiteY224" fmla="*/ 2025745 h 2323145"/>
              <a:gd name="connsiteX225" fmla="*/ 2312920 w 11269336"/>
              <a:gd name="connsiteY225" fmla="*/ 2036311 h 2323145"/>
              <a:gd name="connsiteX226" fmla="*/ 2307986 w 11269336"/>
              <a:gd name="connsiteY226" fmla="*/ 2035583 h 2323145"/>
              <a:gd name="connsiteX227" fmla="*/ 2285481 w 11269336"/>
              <a:gd name="connsiteY227" fmla="*/ 2045197 h 2323145"/>
              <a:gd name="connsiteX228" fmla="*/ 2273666 w 11269336"/>
              <a:gd name="connsiteY228" fmla="*/ 2048710 h 2323145"/>
              <a:gd name="connsiteX229" fmla="*/ 2270719 w 11269336"/>
              <a:gd name="connsiteY229" fmla="*/ 2052702 h 2323145"/>
              <a:gd name="connsiteX230" fmla="*/ 2253080 w 11269336"/>
              <a:gd name="connsiteY230" fmla="*/ 2056363 h 2323145"/>
              <a:gd name="connsiteX231" fmla="*/ 2250906 w 11269336"/>
              <a:gd name="connsiteY231" fmla="*/ 2055654 h 2323145"/>
              <a:gd name="connsiteX232" fmla="*/ 2236905 w 11269336"/>
              <a:gd name="connsiteY232" fmla="*/ 2062882 h 2323145"/>
              <a:gd name="connsiteX233" fmla="*/ 2225830 w 11269336"/>
              <a:gd name="connsiteY233" fmla="*/ 2074027 h 2323145"/>
              <a:gd name="connsiteX234" fmla="*/ 2073776 w 11269336"/>
              <a:gd name="connsiteY234" fmla="*/ 2089244 h 2323145"/>
              <a:gd name="connsiteX235" fmla="*/ 1948256 w 11269336"/>
              <a:gd name="connsiteY235" fmla="*/ 2146616 h 2323145"/>
              <a:gd name="connsiteX236" fmla="*/ 1865582 w 11269336"/>
              <a:gd name="connsiteY236" fmla="*/ 2153738 h 2323145"/>
              <a:gd name="connsiteX237" fmla="*/ 1835210 w 11269336"/>
              <a:gd name="connsiteY237" fmla="*/ 2134244 h 2323145"/>
              <a:gd name="connsiteX238" fmla="*/ 1632661 w 11269336"/>
              <a:gd name="connsiteY238" fmla="*/ 2173882 h 2323145"/>
              <a:gd name="connsiteX239" fmla="*/ 1579590 w 11269336"/>
              <a:gd name="connsiteY239" fmla="*/ 2173680 h 2323145"/>
              <a:gd name="connsiteX240" fmla="*/ 1535601 w 11269336"/>
              <a:gd name="connsiteY240" fmla="*/ 2194590 h 2323145"/>
              <a:gd name="connsiteX241" fmla="*/ 1515594 w 11269336"/>
              <a:gd name="connsiteY241" fmla="*/ 2189622 h 2323145"/>
              <a:gd name="connsiteX242" fmla="*/ 1512113 w 11269336"/>
              <a:gd name="connsiteY242" fmla="*/ 2188534 h 2323145"/>
              <a:gd name="connsiteX243" fmla="*/ 1498838 w 11269336"/>
              <a:gd name="connsiteY243" fmla="*/ 2189213 h 2323145"/>
              <a:gd name="connsiteX244" fmla="*/ 1494279 w 11269336"/>
              <a:gd name="connsiteY244" fmla="*/ 2183112 h 2323145"/>
              <a:gd name="connsiteX245" fmla="*/ 1473714 w 11269336"/>
              <a:gd name="connsiteY245" fmla="*/ 2179625 h 2323145"/>
              <a:gd name="connsiteX246" fmla="*/ 1449503 w 11269336"/>
              <a:gd name="connsiteY246" fmla="*/ 2182633 h 2323145"/>
              <a:gd name="connsiteX247" fmla="*/ 1266687 w 11269336"/>
              <a:gd name="connsiteY247" fmla="*/ 2212688 h 2323145"/>
              <a:gd name="connsiteX248" fmla="*/ 1239614 w 11269336"/>
              <a:gd name="connsiteY248" fmla="*/ 2209727 h 2323145"/>
              <a:gd name="connsiteX249" fmla="*/ 1202436 w 11269336"/>
              <a:gd name="connsiteY249" fmla="*/ 2209817 h 2323145"/>
              <a:gd name="connsiteX250" fmla="*/ 1136097 w 11269336"/>
              <a:gd name="connsiteY250" fmla="*/ 2205112 h 2323145"/>
              <a:gd name="connsiteX251" fmla="*/ 988232 w 11269336"/>
              <a:gd name="connsiteY251" fmla="*/ 2235635 h 2323145"/>
              <a:gd name="connsiteX252" fmla="*/ 981959 w 11269336"/>
              <a:gd name="connsiteY252" fmla="*/ 2231607 h 2323145"/>
              <a:gd name="connsiteX253" fmla="*/ 938600 w 11269336"/>
              <a:gd name="connsiteY253" fmla="*/ 2238113 h 2323145"/>
              <a:gd name="connsiteX254" fmla="*/ 791788 w 11269336"/>
              <a:gd name="connsiteY254" fmla="*/ 2293224 h 2323145"/>
              <a:gd name="connsiteX255" fmla="*/ 706914 w 11269336"/>
              <a:gd name="connsiteY255" fmla="*/ 2305046 h 2323145"/>
              <a:gd name="connsiteX256" fmla="*/ 675971 w 11269336"/>
              <a:gd name="connsiteY256" fmla="*/ 2304030 h 2323145"/>
              <a:gd name="connsiteX257" fmla="*/ 624180 w 11269336"/>
              <a:gd name="connsiteY257" fmla="*/ 2302650 h 2323145"/>
              <a:gd name="connsiteX258" fmla="*/ 583453 w 11269336"/>
              <a:gd name="connsiteY258" fmla="*/ 2288788 h 2323145"/>
              <a:gd name="connsiteX259" fmla="*/ 540946 w 11269336"/>
              <a:gd name="connsiteY259" fmla="*/ 2292721 h 2323145"/>
              <a:gd name="connsiteX260" fmla="*/ 533680 w 11269336"/>
              <a:gd name="connsiteY260" fmla="*/ 2310233 h 2323145"/>
              <a:gd name="connsiteX261" fmla="*/ 487366 w 11269336"/>
              <a:gd name="connsiteY261" fmla="*/ 2309053 h 2323145"/>
              <a:gd name="connsiteX262" fmla="*/ 416820 w 11269336"/>
              <a:gd name="connsiteY262" fmla="*/ 2305443 h 2323145"/>
              <a:gd name="connsiteX263" fmla="*/ 376805 w 11269336"/>
              <a:gd name="connsiteY263" fmla="*/ 2307647 h 2323145"/>
              <a:gd name="connsiteX264" fmla="*/ 266777 w 11269336"/>
              <a:gd name="connsiteY264" fmla="*/ 2309012 h 2323145"/>
              <a:gd name="connsiteX265" fmla="*/ 156013 w 11269336"/>
              <a:gd name="connsiteY265" fmla="*/ 2306832 h 2323145"/>
              <a:gd name="connsiteX266" fmla="*/ 87258 w 11269336"/>
              <a:gd name="connsiteY266" fmla="*/ 2285511 h 2323145"/>
              <a:gd name="connsiteX267" fmla="*/ 23798 w 11269336"/>
              <a:gd name="connsiteY267" fmla="*/ 2281822 h 2323145"/>
              <a:gd name="connsiteX268" fmla="*/ 0 w 11269336"/>
              <a:gd name="connsiteY268" fmla="*/ 2285369 h 2323145"/>
              <a:gd name="connsiteX269" fmla="*/ 0 w 11269336"/>
              <a:gd name="connsiteY269"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837498 w 11269336"/>
              <a:gd name="connsiteY32" fmla="*/ 885664 h 2323145"/>
              <a:gd name="connsiteX33" fmla="*/ 8795998 w 11269336"/>
              <a:gd name="connsiteY33" fmla="*/ 863337 h 2323145"/>
              <a:gd name="connsiteX34" fmla="*/ 8776970 w 11269336"/>
              <a:gd name="connsiteY34" fmla="*/ 885177 h 2323145"/>
              <a:gd name="connsiteX35" fmla="*/ 8755719 w 11269336"/>
              <a:gd name="connsiteY35" fmla="*/ 889754 h 2323145"/>
              <a:gd name="connsiteX36" fmla="*/ 8743257 w 11269336"/>
              <a:gd name="connsiteY36" fmla="*/ 904723 h 2323145"/>
              <a:gd name="connsiteX37" fmla="*/ 8721366 w 11269336"/>
              <a:gd name="connsiteY37" fmla="*/ 904711 h 2323145"/>
              <a:gd name="connsiteX38" fmla="*/ 8678353 w 11269336"/>
              <a:gd name="connsiteY38" fmla="*/ 926318 h 2323145"/>
              <a:gd name="connsiteX39" fmla="*/ 8636849 w 11269336"/>
              <a:gd name="connsiteY39" fmla="*/ 937900 h 2323145"/>
              <a:gd name="connsiteX40" fmla="*/ 8620213 w 11269336"/>
              <a:gd name="connsiteY40" fmla="*/ 943068 h 2323145"/>
              <a:gd name="connsiteX41" fmla="*/ 8612581 w 11269336"/>
              <a:gd name="connsiteY41" fmla="*/ 952695 h 2323145"/>
              <a:gd name="connsiteX42" fmla="*/ 8589038 w 11269336"/>
              <a:gd name="connsiteY42" fmla="*/ 963892 h 2323145"/>
              <a:gd name="connsiteX43" fmla="*/ 8579950 w 11269336"/>
              <a:gd name="connsiteY43" fmla="*/ 960899 h 2323145"/>
              <a:gd name="connsiteX44" fmla="*/ 8579319 w 11269336"/>
              <a:gd name="connsiteY44" fmla="*/ 965630 h 2323145"/>
              <a:gd name="connsiteX45" fmla="*/ 8547429 w 11269336"/>
              <a:gd name="connsiteY45" fmla="*/ 984506 h 2323145"/>
              <a:gd name="connsiteX46" fmla="*/ 8478704 w 11269336"/>
              <a:gd name="connsiteY46" fmla="*/ 1025490 h 2323145"/>
              <a:gd name="connsiteX47" fmla="*/ 8461421 w 11269336"/>
              <a:gd name="connsiteY47" fmla="*/ 1035512 h 2323145"/>
              <a:gd name="connsiteX48" fmla="*/ 8445003 w 11269336"/>
              <a:gd name="connsiteY48" fmla="*/ 1036851 h 2323145"/>
              <a:gd name="connsiteX49" fmla="*/ 8357350 w 11269336"/>
              <a:gd name="connsiteY49" fmla="*/ 1060213 h 2323145"/>
              <a:gd name="connsiteX50" fmla="*/ 8335565 w 11269336"/>
              <a:gd name="connsiteY50" fmla="*/ 1061151 h 2323145"/>
              <a:gd name="connsiteX51" fmla="*/ 8325267 w 11269336"/>
              <a:gd name="connsiteY51" fmla="*/ 1055919 h 2323145"/>
              <a:gd name="connsiteX52" fmla="*/ 8293586 w 11269336"/>
              <a:gd name="connsiteY52" fmla="*/ 1076144 h 2323145"/>
              <a:gd name="connsiteX53" fmla="*/ 8242405 w 11269336"/>
              <a:gd name="connsiteY53" fmla="*/ 1095960 h 2323145"/>
              <a:gd name="connsiteX54" fmla="*/ 8197391 w 11269336"/>
              <a:gd name="connsiteY54" fmla="*/ 1107746 h 2323145"/>
              <a:gd name="connsiteX55" fmla="*/ 8081474 w 11269336"/>
              <a:gd name="connsiteY55" fmla="*/ 1130125 h 2323145"/>
              <a:gd name="connsiteX56" fmla="*/ 8053585 w 11269336"/>
              <a:gd name="connsiteY56" fmla="*/ 1129169 h 2323145"/>
              <a:gd name="connsiteX57" fmla="*/ 8038422 w 11269336"/>
              <a:gd name="connsiteY57" fmla="*/ 1119092 h 2323145"/>
              <a:gd name="connsiteX58" fmla="*/ 8029450 w 11269336"/>
              <a:gd name="connsiteY58" fmla="*/ 1125592 h 2323145"/>
              <a:gd name="connsiteX59" fmla="*/ 7959552 w 11269336"/>
              <a:gd name="connsiteY59" fmla="*/ 1140188 h 2323145"/>
              <a:gd name="connsiteX60" fmla="*/ 7914188 w 11269336"/>
              <a:gd name="connsiteY60" fmla="*/ 1150862 h 2323145"/>
              <a:gd name="connsiteX61" fmla="*/ 7914918 w 11269336"/>
              <a:gd name="connsiteY61" fmla="*/ 1168758 h 2323145"/>
              <a:gd name="connsiteX62" fmla="*/ 7875510 w 11269336"/>
              <a:gd name="connsiteY62" fmla="*/ 1183153 h 2323145"/>
              <a:gd name="connsiteX63" fmla="*/ 7829932 w 11269336"/>
              <a:gd name="connsiteY63" fmla="*/ 1180782 h 2323145"/>
              <a:gd name="connsiteX64" fmla="*/ 7779182 w 11269336"/>
              <a:gd name="connsiteY64" fmla="*/ 1192665 h 2323145"/>
              <a:gd name="connsiteX65" fmla="*/ 7748774 w 11269336"/>
              <a:gd name="connsiteY65" fmla="*/ 1199586 h 2323145"/>
              <a:gd name="connsiteX66" fmla="*/ 7671846 w 11269336"/>
              <a:gd name="connsiteY66" fmla="*/ 1231966 h 2323145"/>
              <a:gd name="connsiteX67" fmla="*/ 7554146 w 11269336"/>
              <a:gd name="connsiteY67" fmla="*/ 1319748 h 2323145"/>
              <a:gd name="connsiteX68" fmla="*/ 7515052 w 11269336"/>
              <a:gd name="connsiteY68" fmla="*/ 1336718 h 2323145"/>
              <a:gd name="connsiteX69" fmla="*/ 7507193 w 11269336"/>
              <a:gd name="connsiteY69" fmla="*/ 1334617 h 2323145"/>
              <a:gd name="connsiteX70" fmla="*/ 7461694 w 11269336"/>
              <a:gd name="connsiteY70" fmla="*/ 1375866 h 2323145"/>
              <a:gd name="connsiteX71" fmla="*/ 7377571 w 11269336"/>
              <a:gd name="connsiteY71" fmla="*/ 1400128 h 2323145"/>
              <a:gd name="connsiteX72" fmla="*/ 7311261 w 11269336"/>
              <a:gd name="connsiteY72" fmla="*/ 1412652 h 2323145"/>
              <a:gd name="connsiteX73" fmla="*/ 7275307 w 11269336"/>
              <a:gd name="connsiteY73" fmla="*/ 1422171 h 2323145"/>
              <a:gd name="connsiteX74" fmla="*/ 7247783 w 11269336"/>
              <a:gd name="connsiteY74" fmla="*/ 1426330 h 2323145"/>
              <a:gd name="connsiteX75" fmla="*/ 7185047 w 11269336"/>
              <a:gd name="connsiteY75" fmla="*/ 1451812 h 2323145"/>
              <a:gd name="connsiteX76" fmla="*/ 7084117 w 11269336"/>
              <a:gd name="connsiteY76" fmla="*/ 1500281 h 2323145"/>
              <a:gd name="connsiteX77" fmla="*/ 7062011 w 11269336"/>
              <a:gd name="connsiteY77" fmla="*/ 1509183 h 2323145"/>
              <a:gd name="connsiteX78" fmla="*/ 7040555 w 11269336"/>
              <a:gd name="connsiteY78" fmla="*/ 1511207 h 2323145"/>
              <a:gd name="connsiteX79" fmla="*/ 7033438 w 11269336"/>
              <a:gd name="connsiteY79" fmla="*/ 1506772 h 2323145"/>
              <a:gd name="connsiteX80" fmla="*/ 7020886 w 11269336"/>
              <a:gd name="connsiteY80" fmla="*/ 1510764 h 2323145"/>
              <a:gd name="connsiteX81" fmla="*/ 7017033 w 11269336"/>
              <a:gd name="connsiteY81" fmla="*/ 1510650 h 2323145"/>
              <a:gd name="connsiteX82" fmla="*/ 6995460 w 11269336"/>
              <a:gd name="connsiteY82" fmla="*/ 1511173 h 2323145"/>
              <a:gd name="connsiteX83" fmla="*/ 6962144 w 11269336"/>
              <a:gd name="connsiteY83" fmla="*/ 1541508 h 2323145"/>
              <a:gd name="connsiteX84" fmla="*/ 6910674 w 11269336"/>
              <a:gd name="connsiteY84" fmla="*/ 1554793 h 2323145"/>
              <a:gd name="connsiteX85" fmla="*/ 6732152 w 11269336"/>
              <a:gd name="connsiteY85" fmla="*/ 1642538 h 2323145"/>
              <a:gd name="connsiteX86" fmla="*/ 6694106 w 11269336"/>
              <a:gd name="connsiteY86" fmla="*/ 1632377 h 2323145"/>
              <a:gd name="connsiteX87" fmla="*/ 6617223 w 11269336"/>
              <a:gd name="connsiteY87" fmla="*/ 1659889 h 2323145"/>
              <a:gd name="connsiteX88" fmla="*/ 6521138 w 11269336"/>
              <a:gd name="connsiteY88" fmla="*/ 1744340 h 2323145"/>
              <a:gd name="connsiteX89" fmla="*/ 6380677 w 11269336"/>
              <a:gd name="connsiteY89" fmla="*/ 1796883 h 2323145"/>
              <a:gd name="connsiteX90" fmla="*/ 6374897 w 11269336"/>
              <a:gd name="connsiteY90" fmla="*/ 1809910 h 2323145"/>
              <a:gd name="connsiteX91" fmla="*/ 6364545 w 11269336"/>
              <a:gd name="connsiteY91" fmla="*/ 1820090 h 2323145"/>
              <a:gd name="connsiteX92" fmla="*/ 6362126 w 11269336"/>
              <a:gd name="connsiteY92" fmla="*/ 1819991 h 2323145"/>
              <a:gd name="connsiteX93" fmla="*/ 6346673 w 11269336"/>
              <a:gd name="connsiteY93" fmla="*/ 1827824 h 2323145"/>
              <a:gd name="connsiteX94" fmla="*/ 6345588 w 11269336"/>
              <a:gd name="connsiteY94" fmla="*/ 1832232 h 2323145"/>
              <a:gd name="connsiteX95" fmla="*/ 6335708 w 11269336"/>
              <a:gd name="connsiteY95" fmla="*/ 1838451 h 2323145"/>
              <a:gd name="connsiteX96" fmla="*/ 6318182 w 11269336"/>
              <a:gd name="connsiteY96" fmla="*/ 1852975 h 2323145"/>
              <a:gd name="connsiteX97" fmla="*/ 6313084 w 11269336"/>
              <a:gd name="connsiteY97" fmla="*/ 1853561 h 2323145"/>
              <a:gd name="connsiteX98" fmla="*/ 6283816 w 11269336"/>
              <a:gd name="connsiteY98" fmla="*/ 1872148 h 2323145"/>
              <a:gd name="connsiteX99" fmla="*/ 6282550 w 11269336"/>
              <a:gd name="connsiteY99" fmla="*/ 1871392 h 2323145"/>
              <a:gd name="connsiteX100" fmla="*/ 6270527 w 11269336"/>
              <a:gd name="connsiteY100" fmla="*/ 1872208 h 2323145"/>
              <a:gd name="connsiteX101" fmla="*/ 6249518 w 11269336"/>
              <a:gd name="connsiteY101" fmla="*/ 1876079 h 2323145"/>
              <a:gd name="connsiteX102" fmla="*/ 6190386 w 11269336"/>
              <a:gd name="connsiteY102" fmla="*/ 1872478 h 2323145"/>
              <a:gd name="connsiteX103" fmla="*/ 6159777 w 11269336"/>
              <a:gd name="connsiteY103" fmla="*/ 1891745 h 2323145"/>
              <a:gd name="connsiteX104" fmla="*/ 6153131 w 11269336"/>
              <a:gd name="connsiteY104" fmla="*/ 1895079 h 2323145"/>
              <a:gd name="connsiteX105" fmla="*/ 6152798 w 11269336"/>
              <a:gd name="connsiteY105" fmla="*/ 1894920 h 2323145"/>
              <a:gd name="connsiteX106" fmla="*/ 6145388 w 11269336"/>
              <a:gd name="connsiteY106" fmla="*/ 1897990 h 2323145"/>
              <a:gd name="connsiteX107" fmla="*/ 6141014 w 11269336"/>
              <a:gd name="connsiteY107" fmla="*/ 1901155 h 2323145"/>
              <a:gd name="connsiteX108" fmla="*/ 6128122 w 11269336"/>
              <a:gd name="connsiteY108" fmla="*/ 1907623 h 2323145"/>
              <a:gd name="connsiteX109" fmla="*/ 6122351 w 11269336"/>
              <a:gd name="connsiteY109" fmla="*/ 1908359 h 2323145"/>
              <a:gd name="connsiteX110" fmla="*/ 6064750 w 11269336"/>
              <a:gd name="connsiteY110" fmla="*/ 1896394 h 2323145"/>
              <a:gd name="connsiteX111" fmla="*/ 5964230 w 11269336"/>
              <a:gd name="connsiteY111" fmla="*/ 1910038 h 2323145"/>
              <a:gd name="connsiteX112" fmla="*/ 5865399 w 11269336"/>
              <a:gd name="connsiteY112" fmla="*/ 1926966 h 2323145"/>
              <a:gd name="connsiteX113" fmla="*/ 5829951 w 11269336"/>
              <a:gd name="connsiteY113" fmla="*/ 1934755 h 2323145"/>
              <a:gd name="connsiteX114" fmla="*/ 5765285 w 11269336"/>
              <a:gd name="connsiteY114" fmla="*/ 1941322 h 2323145"/>
              <a:gd name="connsiteX115" fmla="*/ 5734750 w 11269336"/>
              <a:gd name="connsiteY115" fmla="*/ 1939793 h 2323145"/>
              <a:gd name="connsiteX116" fmla="*/ 5733569 w 11269336"/>
              <a:gd name="connsiteY116" fmla="*/ 1940505 h 2323145"/>
              <a:gd name="connsiteX117" fmla="*/ 5730329 w 11269336"/>
              <a:gd name="connsiteY117" fmla="*/ 1937845 h 2323145"/>
              <a:gd name="connsiteX118" fmla="*/ 5724661 w 11269336"/>
              <a:gd name="connsiteY118" fmla="*/ 1937455 h 2323145"/>
              <a:gd name="connsiteX119" fmla="*/ 5710186 w 11269336"/>
              <a:gd name="connsiteY119" fmla="*/ 1941370 h 2323145"/>
              <a:gd name="connsiteX120" fmla="*/ 5704910 w 11269336"/>
              <a:gd name="connsiteY120" fmla="*/ 1943663 h 2323145"/>
              <a:gd name="connsiteX121" fmla="*/ 5696836 w 11269336"/>
              <a:gd name="connsiteY121" fmla="*/ 1945271 h 2323145"/>
              <a:gd name="connsiteX122" fmla="*/ 5696583 w 11269336"/>
              <a:gd name="connsiteY122" fmla="*/ 1945050 h 2323145"/>
              <a:gd name="connsiteX123" fmla="*/ 5689123 w 11269336"/>
              <a:gd name="connsiteY123" fmla="*/ 1947067 h 2323145"/>
              <a:gd name="connsiteX124" fmla="*/ 5653291 w 11269336"/>
              <a:gd name="connsiteY124" fmla="*/ 1960245 h 2323145"/>
              <a:gd name="connsiteX125" fmla="*/ 5599385 w 11269336"/>
              <a:gd name="connsiteY125" fmla="*/ 1945198 h 2323145"/>
              <a:gd name="connsiteX126" fmla="*/ 5578300 w 11269336"/>
              <a:gd name="connsiteY126" fmla="*/ 1944963 h 2323145"/>
              <a:gd name="connsiteX127" fmla="*/ 5566758 w 11269336"/>
              <a:gd name="connsiteY127" fmla="*/ 1943441 h 2323145"/>
              <a:gd name="connsiteX128" fmla="*/ 5565857 w 11269336"/>
              <a:gd name="connsiteY128" fmla="*/ 1942445 h 2323145"/>
              <a:gd name="connsiteX129" fmla="*/ 5531534 w 11269336"/>
              <a:gd name="connsiteY129" fmla="*/ 1955208 h 2323145"/>
              <a:gd name="connsiteX130" fmla="*/ 5526552 w 11269336"/>
              <a:gd name="connsiteY130" fmla="*/ 1954799 h 2323145"/>
              <a:gd name="connsiteX131" fmla="*/ 5504723 w 11269336"/>
              <a:gd name="connsiteY131" fmla="*/ 1965811 h 2323145"/>
              <a:gd name="connsiteX132" fmla="*/ 5493156 w 11269336"/>
              <a:gd name="connsiteY132" fmla="*/ 1970063 h 2323145"/>
              <a:gd name="connsiteX133" fmla="*/ 5490486 w 11269336"/>
              <a:gd name="connsiteY133" fmla="*/ 1974227 h 2323145"/>
              <a:gd name="connsiteX134" fmla="*/ 5473107 w 11269336"/>
              <a:gd name="connsiteY134" fmla="*/ 1979001 h 2323145"/>
              <a:gd name="connsiteX135" fmla="*/ 5470885 w 11269336"/>
              <a:gd name="connsiteY135" fmla="*/ 1978432 h 2323145"/>
              <a:gd name="connsiteX136" fmla="*/ 5457393 w 11269336"/>
              <a:gd name="connsiteY136" fmla="*/ 1986525 h 2323145"/>
              <a:gd name="connsiteX137" fmla="*/ 5447102 w 11269336"/>
              <a:gd name="connsiteY137" fmla="*/ 1998329 h 2323145"/>
              <a:gd name="connsiteX138" fmla="*/ 5159151 w 11269336"/>
              <a:gd name="connsiteY138" fmla="*/ 2029640 h 2323145"/>
              <a:gd name="connsiteX139" fmla="*/ 5041688 w 11269336"/>
              <a:gd name="connsiteY139" fmla="*/ 2022334 h 2323145"/>
              <a:gd name="connsiteX140" fmla="*/ 4860988 w 11269336"/>
              <a:gd name="connsiteY140" fmla="*/ 2135698 h 2323145"/>
              <a:gd name="connsiteX141" fmla="*/ 4807902 w 11269336"/>
              <a:gd name="connsiteY141" fmla="*/ 2138894 h 2323145"/>
              <a:gd name="connsiteX142" fmla="*/ 4765388 w 11269336"/>
              <a:gd name="connsiteY142" fmla="*/ 2162525 h 2323145"/>
              <a:gd name="connsiteX143" fmla="*/ 4745033 w 11269336"/>
              <a:gd name="connsiteY143" fmla="*/ 2158859 h 2323145"/>
              <a:gd name="connsiteX144" fmla="*/ 4741475 w 11269336"/>
              <a:gd name="connsiteY144" fmla="*/ 2157998 h 2323145"/>
              <a:gd name="connsiteX145" fmla="*/ 4728247 w 11269336"/>
              <a:gd name="connsiteY145" fmla="*/ 2159526 h 2323145"/>
              <a:gd name="connsiteX146" fmla="*/ 4723263 w 11269336"/>
              <a:gd name="connsiteY146" fmla="*/ 2153742 h 2323145"/>
              <a:gd name="connsiteX147" fmla="*/ 4702453 w 11269336"/>
              <a:gd name="connsiteY147" fmla="*/ 2151586 h 2323145"/>
              <a:gd name="connsiteX148" fmla="*/ 4678455 w 11269336"/>
              <a:gd name="connsiteY148" fmla="*/ 2156131 h 2323145"/>
              <a:gd name="connsiteX149" fmla="*/ 4593061 w 11269336"/>
              <a:gd name="connsiteY149" fmla="*/ 2171597 h 2323145"/>
              <a:gd name="connsiteX150" fmla="*/ 4579902 w 11269336"/>
              <a:gd name="connsiteY150" fmla="*/ 2177927 h 2323145"/>
              <a:gd name="connsiteX151" fmla="*/ 4533444 w 11269336"/>
              <a:gd name="connsiteY151" fmla="*/ 2181200 h 2323145"/>
              <a:gd name="connsiteX152" fmla="*/ 4492832 w 11269336"/>
              <a:gd name="connsiteY152" fmla="*/ 2188033 h 2323145"/>
              <a:gd name="connsiteX153" fmla="*/ 4467257 w 11269336"/>
              <a:gd name="connsiteY153" fmla="*/ 2196121 h 2323145"/>
              <a:gd name="connsiteX154" fmla="*/ 4459937 w 11269336"/>
              <a:gd name="connsiteY154" fmla="*/ 2195182 h 2323145"/>
              <a:gd name="connsiteX155" fmla="*/ 4433312 w 11269336"/>
              <a:gd name="connsiteY155" fmla="*/ 2199004 h 2323145"/>
              <a:gd name="connsiteX156" fmla="*/ 4420601 w 11269336"/>
              <a:gd name="connsiteY156" fmla="*/ 2205158 h 2323145"/>
              <a:gd name="connsiteX157" fmla="*/ 4405765 w 11269336"/>
              <a:gd name="connsiteY157" fmla="*/ 2199902 h 2323145"/>
              <a:gd name="connsiteX158" fmla="*/ 4401354 w 11269336"/>
              <a:gd name="connsiteY158" fmla="*/ 2194745 h 2323145"/>
              <a:gd name="connsiteX159" fmla="*/ 4383151 w 11269336"/>
              <a:gd name="connsiteY159" fmla="*/ 2201140 h 2323145"/>
              <a:gd name="connsiteX160" fmla="*/ 4366646 w 11269336"/>
              <a:gd name="connsiteY160" fmla="*/ 2198564 h 2323145"/>
              <a:gd name="connsiteX161" fmla="*/ 4354009 w 11269336"/>
              <a:gd name="connsiteY161" fmla="*/ 2204984 h 2323145"/>
              <a:gd name="connsiteX162" fmla="*/ 4348284 w 11269336"/>
              <a:gd name="connsiteY162" fmla="*/ 2205270 h 2323145"/>
              <a:gd name="connsiteX163" fmla="*/ 4333906 w 11269336"/>
              <a:gd name="connsiteY163" fmla="*/ 2205251 h 2323145"/>
              <a:gd name="connsiteX164" fmla="*/ 4308819 w 11269336"/>
              <a:gd name="connsiteY164" fmla="*/ 2203822 h 2323145"/>
              <a:gd name="connsiteX165" fmla="*/ 4301210 w 11269336"/>
              <a:gd name="connsiteY165" fmla="*/ 2204456 h 2323145"/>
              <a:gd name="connsiteX166" fmla="*/ 4283095 w 11269336"/>
              <a:gd name="connsiteY166" fmla="*/ 2198177 h 2323145"/>
              <a:gd name="connsiteX167" fmla="*/ 4250119 w 11269336"/>
              <a:gd name="connsiteY167" fmla="*/ 2196342 h 2323145"/>
              <a:gd name="connsiteX168" fmla="*/ 4189203 w 11269336"/>
              <a:gd name="connsiteY168" fmla="*/ 2178994 h 2323145"/>
              <a:gd name="connsiteX169" fmla="*/ 4154035 w 11269336"/>
              <a:gd name="connsiteY169" fmla="*/ 2171950 h 2323145"/>
              <a:gd name="connsiteX170" fmla="*/ 4129569 w 11269336"/>
              <a:gd name="connsiteY170" fmla="*/ 2163850 h 2323145"/>
              <a:gd name="connsiteX171" fmla="*/ 4061250 w 11269336"/>
              <a:gd name="connsiteY171" fmla="*/ 2159236 h 2323145"/>
              <a:gd name="connsiteX172" fmla="*/ 3945480 w 11269336"/>
              <a:gd name="connsiteY172" fmla="*/ 2158279 h 2323145"/>
              <a:gd name="connsiteX173" fmla="*/ 3921468 w 11269336"/>
              <a:gd name="connsiteY173" fmla="*/ 2156588 h 2323145"/>
              <a:gd name="connsiteX174" fmla="*/ 3903348 w 11269336"/>
              <a:gd name="connsiteY174" fmla="*/ 2149220 h 2323145"/>
              <a:gd name="connsiteX175" fmla="*/ 3901342 w 11269336"/>
              <a:gd name="connsiteY175" fmla="*/ 2142355 h 2323145"/>
              <a:gd name="connsiteX176" fmla="*/ 3888539 w 11269336"/>
              <a:gd name="connsiteY176" fmla="*/ 2140476 h 2323145"/>
              <a:gd name="connsiteX177" fmla="*/ 3885662 w 11269336"/>
              <a:gd name="connsiteY177" fmla="*/ 2138740 h 2323145"/>
              <a:gd name="connsiteX178" fmla="*/ 3868627 w 11269336"/>
              <a:gd name="connsiteY178" fmla="*/ 2130023 h 2323145"/>
              <a:gd name="connsiteX179" fmla="*/ 3819177 w 11269336"/>
              <a:gd name="connsiteY179" fmla="*/ 2142111 h 2323145"/>
              <a:gd name="connsiteX180" fmla="*/ 3769100 w 11269336"/>
              <a:gd name="connsiteY180" fmla="*/ 2131731 h 2323145"/>
              <a:gd name="connsiteX181" fmla="*/ 3562752 w 11269336"/>
              <a:gd name="connsiteY181" fmla="*/ 2131785 h 2323145"/>
              <a:gd name="connsiteX182" fmla="*/ 3541402 w 11269336"/>
              <a:gd name="connsiteY182" fmla="*/ 2106821 h 2323145"/>
              <a:gd name="connsiteX183" fmla="*/ 3365341 w 11269336"/>
              <a:gd name="connsiteY183" fmla="*/ 2077638 h 2323145"/>
              <a:gd name="connsiteX184" fmla="*/ 3170922 w 11269336"/>
              <a:gd name="connsiteY184" fmla="*/ 2115957 h 2323145"/>
              <a:gd name="connsiteX185" fmla="*/ 3156256 w 11269336"/>
              <a:gd name="connsiteY185" fmla="*/ 2124773 h 2323145"/>
              <a:gd name="connsiteX186" fmla="*/ 3140298 w 11269336"/>
              <a:gd name="connsiteY186" fmla="*/ 2129182 h 2323145"/>
              <a:gd name="connsiteX187" fmla="*/ 3138514 w 11269336"/>
              <a:gd name="connsiteY187" fmla="*/ 2128069 h 2323145"/>
              <a:gd name="connsiteX188" fmla="*/ 3120467 w 11269336"/>
              <a:gd name="connsiteY188" fmla="*/ 2128281 h 2323145"/>
              <a:gd name="connsiteX189" fmla="*/ 3116175 w 11269336"/>
              <a:gd name="connsiteY189" fmla="*/ 2131633 h 2323145"/>
              <a:gd name="connsiteX190" fmla="*/ 3103685 w 11269336"/>
              <a:gd name="connsiteY190" fmla="*/ 2132814 h 2323145"/>
              <a:gd name="connsiteX191" fmla="*/ 3078794 w 11269336"/>
              <a:gd name="connsiteY191" fmla="*/ 2137935 h 2323145"/>
              <a:gd name="connsiteX192" fmla="*/ 3074407 w 11269336"/>
              <a:gd name="connsiteY192" fmla="*/ 2136274 h 2323145"/>
              <a:gd name="connsiteX193" fmla="*/ 3037285 w 11269336"/>
              <a:gd name="connsiteY193" fmla="*/ 2139919 h 2323145"/>
              <a:gd name="connsiteX194" fmla="*/ 3036901 w 11269336"/>
              <a:gd name="connsiteY194" fmla="*/ 2138726 h 2323145"/>
              <a:gd name="connsiteX195" fmla="*/ 3026996 w 11269336"/>
              <a:gd name="connsiteY195" fmla="*/ 2134322 h 2323145"/>
              <a:gd name="connsiteX196" fmla="*/ 3007772 w 11269336"/>
              <a:gd name="connsiteY196" fmla="*/ 2128742 h 2323145"/>
              <a:gd name="connsiteX197" fmla="*/ 2965030 w 11269336"/>
              <a:gd name="connsiteY197" fmla="*/ 2100494 h 2323145"/>
              <a:gd name="connsiteX198" fmla="*/ 2926342 w 11269336"/>
              <a:gd name="connsiteY198" fmla="*/ 2104155 h 2323145"/>
              <a:gd name="connsiteX199" fmla="*/ 2918608 w 11269336"/>
              <a:gd name="connsiteY199" fmla="*/ 2104215 h 2323145"/>
              <a:gd name="connsiteX200" fmla="*/ 2918475 w 11269336"/>
              <a:gd name="connsiteY200" fmla="*/ 2103937 h 2323145"/>
              <a:gd name="connsiteX201" fmla="*/ 2910360 w 11269336"/>
              <a:gd name="connsiteY201" fmla="*/ 2103444 h 2323145"/>
              <a:gd name="connsiteX202" fmla="*/ 2904507 w 11269336"/>
              <a:gd name="connsiteY202" fmla="*/ 2104326 h 2323145"/>
              <a:gd name="connsiteX203" fmla="*/ 2889503 w 11269336"/>
              <a:gd name="connsiteY203" fmla="*/ 2104443 h 2323145"/>
              <a:gd name="connsiteX204" fmla="*/ 2884480 w 11269336"/>
              <a:gd name="connsiteY204" fmla="*/ 2102626 h 2323145"/>
              <a:gd name="connsiteX205" fmla="*/ 2882689 w 11269336"/>
              <a:gd name="connsiteY205" fmla="*/ 2099228 h 2323145"/>
              <a:gd name="connsiteX206" fmla="*/ 2881291 w 11269336"/>
              <a:gd name="connsiteY206" fmla="*/ 2099618 h 2323145"/>
              <a:gd name="connsiteX207" fmla="*/ 2853979 w 11269336"/>
              <a:gd name="connsiteY207" fmla="*/ 2090388 h 2323145"/>
              <a:gd name="connsiteX208" fmla="*/ 2791790 w 11269336"/>
              <a:gd name="connsiteY208" fmla="*/ 2080332 h 2323145"/>
              <a:gd name="connsiteX209" fmla="*/ 2755844 w 11269336"/>
              <a:gd name="connsiteY209" fmla="*/ 2078874 h 2323145"/>
              <a:gd name="connsiteX210" fmla="*/ 2657742 w 11269336"/>
              <a:gd name="connsiteY210" fmla="*/ 2070179 h 2323145"/>
              <a:gd name="connsiteX211" fmla="*/ 2559549 w 11269336"/>
              <a:gd name="connsiteY211" fmla="*/ 2057873 h 2323145"/>
              <a:gd name="connsiteX212" fmla="*/ 2512054 w 11269336"/>
              <a:gd name="connsiteY212" fmla="*/ 2031671 h 2323145"/>
              <a:gd name="connsiteX213" fmla="*/ 2506437 w 11269336"/>
              <a:gd name="connsiteY213" fmla="*/ 2030918 h 2323145"/>
              <a:gd name="connsiteX214" fmla="*/ 2491752 w 11269336"/>
              <a:gd name="connsiteY214" fmla="*/ 2033906 h 2323145"/>
              <a:gd name="connsiteX215" fmla="*/ 2486338 w 11269336"/>
              <a:gd name="connsiteY215" fmla="*/ 2035862 h 2323145"/>
              <a:gd name="connsiteX216" fmla="*/ 2478186 w 11269336"/>
              <a:gd name="connsiteY216" fmla="*/ 2036953 h 2323145"/>
              <a:gd name="connsiteX217" fmla="*/ 2477950 w 11269336"/>
              <a:gd name="connsiteY217" fmla="*/ 2036715 h 2323145"/>
              <a:gd name="connsiteX218" fmla="*/ 2470381 w 11269336"/>
              <a:gd name="connsiteY218" fmla="*/ 2038256 h 2323145"/>
              <a:gd name="connsiteX219" fmla="*/ 2433781 w 11269336"/>
              <a:gd name="connsiteY219" fmla="*/ 2049140 h 2323145"/>
              <a:gd name="connsiteX220" fmla="*/ 2381172 w 11269336"/>
              <a:gd name="connsiteY220" fmla="*/ 2030645 h 2323145"/>
              <a:gd name="connsiteX221" fmla="*/ 2360198 w 11269336"/>
              <a:gd name="connsiteY221" fmla="*/ 2029059 h 2323145"/>
              <a:gd name="connsiteX222" fmla="*/ 2348815 w 11269336"/>
              <a:gd name="connsiteY222" fmla="*/ 2026798 h 2323145"/>
              <a:gd name="connsiteX223" fmla="*/ 2347988 w 11269336"/>
              <a:gd name="connsiteY223" fmla="*/ 2025745 h 2323145"/>
              <a:gd name="connsiteX224" fmla="*/ 2312920 w 11269336"/>
              <a:gd name="connsiteY224" fmla="*/ 2036311 h 2323145"/>
              <a:gd name="connsiteX225" fmla="*/ 2307986 w 11269336"/>
              <a:gd name="connsiteY225" fmla="*/ 2035583 h 2323145"/>
              <a:gd name="connsiteX226" fmla="*/ 2285481 w 11269336"/>
              <a:gd name="connsiteY226" fmla="*/ 2045197 h 2323145"/>
              <a:gd name="connsiteX227" fmla="*/ 2273666 w 11269336"/>
              <a:gd name="connsiteY227" fmla="*/ 2048710 h 2323145"/>
              <a:gd name="connsiteX228" fmla="*/ 2270719 w 11269336"/>
              <a:gd name="connsiteY228" fmla="*/ 2052702 h 2323145"/>
              <a:gd name="connsiteX229" fmla="*/ 2253080 w 11269336"/>
              <a:gd name="connsiteY229" fmla="*/ 2056363 h 2323145"/>
              <a:gd name="connsiteX230" fmla="*/ 2250906 w 11269336"/>
              <a:gd name="connsiteY230" fmla="*/ 2055654 h 2323145"/>
              <a:gd name="connsiteX231" fmla="*/ 2236905 w 11269336"/>
              <a:gd name="connsiteY231" fmla="*/ 2062882 h 2323145"/>
              <a:gd name="connsiteX232" fmla="*/ 2225830 w 11269336"/>
              <a:gd name="connsiteY232" fmla="*/ 2074027 h 2323145"/>
              <a:gd name="connsiteX233" fmla="*/ 2073776 w 11269336"/>
              <a:gd name="connsiteY233" fmla="*/ 2089244 h 2323145"/>
              <a:gd name="connsiteX234" fmla="*/ 1948256 w 11269336"/>
              <a:gd name="connsiteY234" fmla="*/ 2146616 h 2323145"/>
              <a:gd name="connsiteX235" fmla="*/ 1865582 w 11269336"/>
              <a:gd name="connsiteY235" fmla="*/ 2153738 h 2323145"/>
              <a:gd name="connsiteX236" fmla="*/ 1835210 w 11269336"/>
              <a:gd name="connsiteY236" fmla="*/ 2134244 h 2323145"/>
              <a:gd name="connsiteX237" fmla="*/ 1632661 w 11269336"/>
              <a:gd name="connsiteY237" fmla="*/ 2173882 h 2323145"/>
              <a:gd name="connsiteX238" fmla="*/ 1579590 w 11269336"/>
              <a:gd name="connsiteY238" fmla="*/ 2173680 h 2323145"/>
              <a:gd name="connsiteX239" fmla="*/ 1535601 w 11269336"/>
              <a:gd name="connsiteY239" fmla="*/ 2194590 h 2323145"/>
              <a:gd name="connsiteX240" fmla="*/ 1515594 w 11269336"/>
              <a:gd name="connsiteY240" fmla="*/ 2189622 h 2323145"/>
              <a:gd name="connsiteX241" fmla="*/ 1512113 w 11269336"/>
              <a:gd name="connsiteY241" fmla="*/ 2188534 h 2323145"/>
              <a:gd name="connsiteX242" fmla="*/ 1498838 w 11269336"/>
              <a:gd name="connsiteY242" fmla="*/ 2189213 h 2323145"/>
              <a:gd name="connsiteX243" fmla="*/ 1494279 w 11269336"/>
              <a:gd name="connsiteY243" fmla="*/ 2183112 h 2323145"/>
              <a:gd name="connsiteX244" fmla="*/ 1473714 w 11269336"/>
              <a:gd name="connsiteY244" fmla="*/ 2179625 h 2323145"/>
              <a:gd name="connsiteX245" fmla="*/ 1449503 w 11269336"/>
              <a:gd name="connsiteY245" fmla="*/ 2182633 h 2323145"/>
              <a:gd name="connsiteX246" fmla="*/ 1266687 w 11269336"/>
              <a:gd name="connsiteY246" fmla="*/ 2212688 h 2323145"/>
              <a:gd name="connsiteX247" fmla="*/ 1239614 w 11269336"/>
              <a:gd name="connsiteY247" fmla="*/ 2209727 h 2323145"/>
              <a:gd name="connsiteX248" fmla="*/ 1202436 w 11269336"/>
              <a:gd name="connsiteY248" fmla="*/ 2209817 h 2323145"/>
              <a:gd name="connsiteX249" fmla="*/ 1136097 w 11269336"/>
              <a:gd name="connsiteY249" fmla="*/ 2205112 h 2323145"/>
              <a:gd name="connsiteX250" fmla="*/ 988232 w 11269336"/>
              <a:gd name="connsiteY250" fmla="*/ 2235635 h 2323145"/>
              <a:gd name="connsiteX251" fmla="*/ 981959 w 11269336"/>
              <a:gd name="connsiteY251" fmla="*/ 2231607 h 2323145"/>
              <a:gd name="connsiteX252" fmla="*/ 938600 w 11269336"/>
              <a:gd name="connsiteY252" fmla="*/ 2238113 h 2323145"/>
              <a:gd name="connsiteX253" fmla="*/ 791788 w 11269336"/>
              <a:gd name="connsiteY253" fmla="*/ 2293224 h 2323145"/>
              <a:gd name="connsiteX254" fmla="*/ 706914 w 11269336"/>
              <a:gd name="connsiteY254" fmla="*/ 2305046 h 2323145"/>
              <a:gd name="connsiteX255" fmla="*/ 675971 w 11269336"/>
              <a:gd name="connsiteY255" fmla="*/ 2304030 h 2323145"/>
              <a:gd name="connsiteX256" fmla="*/ 624180 w 11269336"/>
              <a:gd name="connsiteY256" fmla="*/ 2302650 h 2323145"/>
              <a:gd name="connsiteX257" fmla="*/ 583453 w 11269336"/>
              <a:gd name="connsiteY257" fmla="*/ 2288788 h 2323145"/>
              <a:gd name="connsiteX258" fmla="*/ 540946 w 11269336"/>
              <a:gd name="connsiteY258" fmla="*/ 2292721 h 2323145"/>
              <a:gd name="connsiteX259" fmla="*/ 533680 w 11269336"/>
              <a:gd name="connsiteY259" fmla="*/ 2310233 h 2323145"/>
              <a:gd name="connsiteX260" fmla="*/ 487366 w 11269336"/>
              <a:gd name="connsiteY260" fmla="*/ 2309053 h 2323145"/>
              <a:gd name="connsiteX261" fmla="*/ 416820 w 11269336"/>
              <a:gd name="connsiteY261" fmla="*/ 2305443 h 2323145"/>
              <a:gd name="connsiteX262" fmla="*/ 376805 w 11269336"/>
              <a:gd name="connsiteY262" fmla="*/ 2307647 h 2323145"/>
              <a:gd name="connsiteX263" fmla="*/ 266777 w 11269336"/>
              <a:gd name="connsiteY263" fmla="*/ 2309012 h 2323145"/>
              <a:gd name="connsiteX264" fmla="*/ 156013 w 11269336"/>
              <a:gd name="connsiteY264" fmla="*/ 2306832 h 2323145"/>
              <a:gd name="connsiteX265" fmla="*/ 87258 w 11269336"/>
              <a:gd name="connsiteY265" fmla="*/ 2285511 h 2323145"/>
              <a:gd name="connsiteX266" fmla="*/ 23798 w 11269336"/>
              <a:gd name="connsiteY266" fmla="*/ 2281822 h 2323145"/>
              <a:gd name="connsiteX267" fmla="*/ 0 w 11269336"/>
              <a:gd name="connsiteY267" fmla="*/ 2285369 h 2323145"/>
              <a:gd name="connsiteX268" fmla="*/ 0 w 11269336"/>
              <a:gd name="connsiteY268"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561831 w 11269336"/>
              <a:gd name="connsiteY19" fmla="*/ 547649 h 2323145"/>
              <a:gd name="connsiteX20" fmla="*/ 9380600 w 11269336"/>
              <a:gd name="connsiteY20" fmla="*/ 549821 h 2323145"/>
              <a:gd name="connsiteX21" fmla="*/ 9139429 w 11269336"/>
              <a:gd name="connsiteY21" fmla="*/ 696446 h 2323145"/>
              <a:gd name="connsiteX22" fmla="*/ 9114263 w 11269336"/>
              <a:gd name="connsiteY22" fmla="*/ 709213 h 2323145"/>
              <a:gd name="connsiteX23" fmla="*/ 9028928 w 11269336"/>
              <a:gd name="connsiteY23" fmla="*/ 745350 h 2323145"/>
              <a:gd name="connsiteX24" fmla="*/ 8977138 w 11269336"/>
              <a:gd name="connsiteY24" fmla="*/ 774970 h 2323145"/>
              <a:gd name="connsiteX25" fmla="*/ 8947030 w 11269336"/>
              <a:gd name="connsiteY25" fmla="*/ 814934 h 2323145"/>
              <a:gd name="connsiteX26" fmla="*/ 8914746 w 11269336"/>
              <a:gd name="connsiteY26" fmla="*/ 826428 h 2323145"/>
              <a:gd name="connsiteX27" fmla="*/ 8917778 w 11269336"/>
              <a:gd name="connsiteY27" fmla="*/ 835198 h 2323145"/>
              <a:gd name="connsiteX28" fmla="*/ 8905560 w 11269336"/>
              <a:gd name="connsiteY28" fmla="*/ 838358 h 2323145"/>
              <a:gd name="connsiteX29" fmla="*/ 8897564 w 11269336"/>
              <a:gd name="connsiteY29" fmla="*/ 834287 h 2323145"/>
              <a:gd name="connsiteX30" fmla="*/ 8878040 w 11269336"/>
              <a:gd name="connsiteY30" fmla="*/ 844150 h 2323145"/>
              <a:gd name="connsiteX31" fmla="*/ 8882654 w 11269336"/>
              <a:gd name="connsiteY31" fmla="*/ 892768 h 2323145"/>
              <a:gd name="connsiteX32" fmla="*/ 8795998 w 11269336"/>
              <a:gd name="connsiteY32" fmla="*/ 863337 h 2323145"/>
              <a:gd name="connsiteX33" fmla="*/ 8776970 w 11269336"/>
              <a:gd name="connsiteY33" fmla="*/ 885177 h 2323145"/>
              <a:gd name="connsiteX34" fmla="*/ 8755719 w 11269336"/>
              <a:gd name="connsiteY34" fmla="*/ 889754 h 2323145"/>
              <a:gd name="connsiteX35" fmla="*/ 8743257 w 11269336"/>
              <a:gd name="connsiteY35" fmla="*/ 904723 h 2323145"/>
              <a:gd name="connsiteX36" fmla="*/ 8721366 w 11269336"/>
              <a:gd name="connsiteY36" fmla="*/ 904711 h 2323145"/>
              <a:gd name="connsiteX37" fmla="*/ 8678353 w 11269336"/>
              <a:gd name="connsiteY37" fmla="*/ 926318 h 2323145"/>
              <a:gd name="connsiteX38" fmla="*/ 8636849 w 11269336"/>
              <a:gd name="connsiteY38" fmla="*/ 937900 h 2323145"/>
              <a:gd name="connsiteX39" fmla="*/ 8620213 w 11269336"/>
              <a:gd name="connsiteY39" fmla="*/ 943068 h 2323145"/>
              <a:gd name="connsiteX40" fmla="*/ 8612581 w 11269336"/>
              <a:gd name="connsiteY40" fmla="*/ 952695 h 2323145"/>
              <a:gd name="connsiteX41" fmla="*/ 8589038 w 11269336"/>
              <a:gd name="connsiteY41" fmla="*/ 963892 h 2323145"/>
              <a:gd name="connsiteX42" fmla="*/ 8579950 w 11269336"/>
              <a:gd name="connsiteY42" fmla="*/ 960899 h 2323145"/>
              <a:gd name="connsiteX43" fmla="*/ 8579319 w 11269336"/>
              <a:gd name="connsiteY43" fmla="*/ 965630 h 2323145"/>
              <a:gd name="connsiteX44" fmla="*/ 8547429 w 11269336"/>
              <a:gd name="connsiteY44" fmla="*/ 984506 h 2323145"/>
              <a:gd name="connsiteX45" fmla="*/ 8478704 w 11269336"/>
              <a:gd name="connsiteY45" fmla="*/ 1025490 h 2323145"/>
              <a:gd name="connsiteX46" fmla="*/ 8461421 w 11269336"/>
              <a:gd name="connsiteY46" fmla="*/ 1035512 h 2323145"/>
              <a:gd name="connsiteX47" fmla="*/ 8445003 w 11269336"/>
              <a:gd name="connsiteY47" fmla="*/ 1036851 h 2323145"/>
              <a:gd name="connsiteX48" fmla="*/ 8357350 w 11269336"/>
              <a:gd name="connsiteY48" fmla="*/ 1060213 h 2323145"/>
              <a:gd name="connsiteX49" fmla="*/ 8335565 w 11269336"/>
              <a:gd name="connsiteY49" fmla="*/ 1061151 h 2323145"/>
              <a:gd name="connsiteX50" fmla="*/ 8325267 w 11269336"/>
              <a:gd name="connsiteY50" fmla="*/ 1055919 h 2323145"/>
              <a:gd name="connsiteX51" fmla="*/ 8293586 w 11269336"/>
              <a:gd name="connsiteY51" fmla="*/ 1076144 h 2323145"/>
              <a:gd name="connsiteX52" fmla="*/ 8242405 w 11269336"/>
              <a:gd name="connsiteY52" fmla="*/ 1095960 h 2323145"/>
              <a:gd name="connsiteX53" fmla="*/ 8197391 w 11269336"/>
              <a:gd name="connsiteY53" fmla="*/ 1107746 h 2323145"/>
              <a:gd name="connsiteX54" fmla="*/ 8081474 w 11269336"/>
              <a:gd name="connsiteY54" fmla="*/ 1130125 h 2323145"/>
              <a:gd name="connsiteX55" fmla="*/ 8053585 w 11269336"/>
              <a:gd name="connsiteY55" fmla="*/ 1129169 h 2323145"/>
              <a:gd name="connsiteX56" fmla="*/ 8038422 w 11269336"/>
              <a:gd name="connsiteY56" fmla="*/ 1119092 h 2323145"/>
              <a:gd name="connsiteX57" fmla="*/ 8029450 w 11269336"/>
              <a:gd name="connsiteY57" fmla="*/ 1125592 h 2323145"/>
              <a:gd name="connsiteX58" fmla="*/ 7959552 w 11269336"/>
              <a:gd name="connsiteY58" fmla="*/ 1140188 h 2323145"/>
              <a:gd name="connsiteX59" fmla="*/ 7914188 w 11269336"/>
              <a:gd name="connsiteY59" fmla="*/ 1150862 h 2323145"/>
              <a:gd name="connsiteX60" fmla="*/ 7914918 w 11269336"/>
              <a:gd name="connsiteY60" fmla="*/ 1168758 h 2323145"/>
              <a:gd name="connsiteX61" fmla="*/ 7875510 w 11269336"/>
              <a:gd name="connsiteY61" fmla="*/ 1183153 h 2323145"/>
              <a:gd name="connsiteX62" fmla="*/ 7829932 w 11269336"/>
              <a:gd name="connsiteY62" fmla="*/ 1180782 h 2323145"/>
              <a:gd name="connsiteX63" fmla="*/ 7779182 w 11269336"/>
              <a:gd name="connsiteY63" fmla="*/ 1192665 h 2323145"/>
              <a:gd name="connsiteX64" fmla="*/ 7748774 w 11269336"/>
              <a:gd name="connsiteY64" fmla="*/ 1199586 h 2323145"/>
              <a:gd name="connsiteX65" fmla="*/ 7671846 w 11269336"/>
              <a:gd name="connsiteY65" fmla="*/ 1231966 h 2323145"/>
              <a:gd name="connsiteX66" fmla="*/ 7554146 w 11269336"/>
              <a:gd name="connsiteY66" fmla="*/ 1319748 h 2323145"/>
              <a:gd name="connsiteX67" fmla="*/ 7515052 w 11269336"/>
              <a:gd name="connsiteY67" fmla="*/ 1336718 h 2323145"/>
              <a:gd name="connsiteX68" fmla="*/ 7507193 w 11269336"/>
              <a:gd name="connsiteY68" fmla="*/ 1334617 h 2323145"/>
              <a:gd name="connsiteX69" fmla="*/ 7461694 w 11269336"/>
              <a:gd name="connsiteY69" fmla="*/ 1375866 h 2323145"/>
              <a:gd name="connsiteX70" fmla="*/ 7377571 w 11269336"/>
              <a:gd name="connsiteY70" fmla="*/ 1400128 h 2323145"/>
              <a:gd name="connsiteX71" fmla="*/ 7311261 w 11269336"/>
              <a:gd name="connsiteY71" fmla="*/ 1412652 h 2323145"/>
              <a:gd name="connsiteX72" fmla="*/ 7275307 w 11269336"/>
              <a:gd name="connsiteY72" fmla="*/ 1422171 h 2323145"/>
              <a:gd name="connsiteX73" fmla="*/ 7247783 w 11269336"/>
              <a:gd name="connsiteY73" fmla="*/ 1426330 h 2323145"/>
              <a:gd name="connsiteX74" fmla="*/ 7185047 w 11269336"/>
              <a:gd name="connsiteY74" fmla="*/ 1451812 h 2323145"/>
              <a:gd name="connsiteX75" fmla="*/ 7084117 w 11269336"/>
              <a:gd name="connsiteY75" fmla="*/ 1500281 h 2323145"/>
              <a:gd name="connsiteX76" fmla="*/ 7062011 w 11269336"/>
              <a:gd name="connsiteY76" fmla="*/ 1509183 h 2323145"/>
              <a:gd name="connsiteX77" fmla="*/ 7040555 w 11269336"/>
              <a:gd name="connsiteY77" fmla="*/ 1511207 h 2323145"/>
              <a:gd name="connsiteX78" fmla="*/ 7033438 w 11269336"/>
              <a:gd name="connsiteY78" fmla="*/ 1506772 h 2323145"/>
              <a:gd name="connsiteX79" fmla="*/ 7020886 w 11269336"/>
              <a:gd name="connsiteY79" fmla="*/ 1510764 h 2323145"/>
              <a:gd name="connsiteX80" fmla="*/ 7017033 w 11269336"/>
              <a:gd name="connsiteY80" fmla="*/ 1510650 h 2323145"/>
              <a:gd name="connsiteX81" fmla="*/ 6995460 w 11269336"/>
              <a:gd name="connsiteY81" fmla="*/ 1511173 h 2323145"/>
              <a:gd name="connsiteX82" fmla="*/ 6962144 w 11269336"/>
              <a:gd name="connsiteY82" fmla="*/ 1541508 h 2323145"/>
              <a:gd name="connsiteX83" fmla="*/ 6910674 w 11269336"/>
              <a:gd name="connsiteY83" fmla="*/ 1554793 h 2323145"/>
              <a:gd name="connsiteX84" fmla="*/ 6732152 w 11269336"/>
              <a:gd name="connsiteY84" fmla="*/ 1642538 h 2323145"/>
              <a:gd name="connsiteX85" fmla="*/ 6694106 w 11269336"/>
              <a:gd name="connsiteY85" fmla="*/ 1632377 h 2323145"/>
              <a:gd name="connsiteX86" fmla="*/ 6617223 w 11269336"/>
              <a:gd name="connsiteY86" fmla="*/ 1659889 h 2323145"/>
              <a:gd name="connsiteX87" fmla="*/ 6521138 w 11269336"/>
              <a:gd name="connsiteY87" fmla="*/ 1744340 h 2323145"/>
              <a:gd name="connsiteX88" fmla="*/ 6380677 w 11269336"/>
              <a:gd name="connsiteY88" fmla="*/ 1796883 h 2323145"/>
              <a:gd name="connsiteX89" fmla="*/ 6374897 w 11269336"/>
              <a:gd name="connsiteY89" fmla="*/ 1809910 h 2323145"/>
              <a:gd name="connsiteX90" fmla="*/ 6364545 w 11269336"/>
              <a:gd name="connsiteY90" fmla="*/ 1820090 h 2323145"/>
              <a:gd name="connsiteX91" fmla="*/ 6362126 w 11269336"/>
              <a:gd name="connsiteY91" fmla="*/ 1819991 h 2323145"/>
              <a:gd name="connsiteX92" fmla="*/ 6346673 w 11269336"/>
              <a:gd name="connsiteY92" fmla="*/ 1827824 h 2323145"/>
              <a:gd name="connsiteX93" fmla="*/ 6345588 w 11269336"/>
              <a:gd name="connsiteY93" fmla="*/ 1832232 h 2323145"/>
              <a:gd name="connsiteX94" fmla="*/ 6335708 w 11269336"/>
              <a:gd name="connsiteY94" fmla="*/ 1838451 h 2323145"/>
              <a:gd name="connsiteX95" fmla="*/ 6318182 w 11269336"/>
              <a:gd name="connsiteY95" fmla="*/ 1852975 h 2323145"/>
              <a:gd name="connsiteX96" fmla="*/ 6313084 w 11269336"/>
              <a:gd name="connsiteY96" fmla="*/ 1853561 h 2323145"/>
              <a:gd name="connsiteX97" fmla="*/ 6283816 w 11269336"/>
              <a:gd name="connsiteY97" fmla="*/ 1872148 h 2323145"/>
              <a:gd name="connsiteX98" fmla="*/ 6282550 w 11269336"/>
              <a:gd name="connsiteY98" fmla="*/ 1871392 h 2323145"/>
              <a:gd name="connsiteX99" fmla="*/ 6270527 w 11269336"/>
              <a:gd name="connsiteY99" fmla="*/ 1872208 h 2323145"/>
              <a:gd name="connsiteX100" fmla="*/ 6249518 w 11269336"/>
              <a:gd name="connsiteY100" fmla="*/ 1876079 h 2323145"/>
              <a:gd name="connsiteX101" fmla="*/ 6190386 w 11269336"/>
              <a:gd name="connsiteY101" fmla="*/ 1872478 h 2323145"/>
              <a:gd name="connsiteX102" fmla="*/ 6159777 w 11269336"/>
              <a:gd name="connsiteY102" fmla="*/ 1891745 h 2323145"/>
              <a:gd name="connsiteX103" fmla="*/ 6153131 w 11269336"/>
              <a:gd name="connsiteY103" fmla="*/ 1895079 h 2323145"/>
              <a:gd name="connsiteX104" fmla="*/ 6152798 w 11269336"/>
              <a:gd name="connsiteY104" fmla="*/ 1894920 h 2323145"/>
              <a:gd name="connsiteX105" fmla="*/ 6145388 w 11269336"/>
              <a:gd name="connsiteY105" fmla="*/ 1897990 h 2323145"/>
              <a:gd name="connsiteX106" fmla="*/ 6141014 w 11269336"/>
              <a:gd name="connsiteY106" fmla="*/ 1901155 h 2323145"/>
              <a:gd name="connsiteX107" fmla="*/ 6128122 w 11269336"/>
              <a:gd name="connsiteY107" fmla="*/ 1907623 h 2323145"/>
              <a:gd name="connsiteX108" fmla="*/ 6122351 w 11269336"/>
              <a:gd name="connsiteY108" fmla="*/ 1908359 h 2323145"/>
              <a:gd name="connsiteX109" fmla="*/ 6064750 w 11269336"/>
              <a:gd name="connsiteY109" fmla="*/ 1896394 h 2323145"/>
              <a:gd name="connsiteX110" fmla="*/ 5964230 w 11269336"/>
              <a:gd name="connsiteY110" fmla="*/ 1910038 h 2323145"/>
              <a:gd name="connsiteX111" fmla="*/ 5865399 w 11269336"/>
              <a:gd name="connsiteY111" fmla="*/ 1926966 h 2323145"/>
              <a:gd name="connsiteX112" fmla="*/ 5829951 w 11269336"/>
              <a:gd name="connsiteY112" fmla="*/ 1934755 h 2323145"/>
              <a:gd name="connsiteX113" fmla="*/ 5765285 w 11269336"/>
              <a:gd name="connsiteY113" fmla="*/ 1941322 h 2323145"/>
              <a:gd name="connsiteX114" fmla="*/ 5734750 w 11269336"/>
              <a:gd name="connsiteY114" fmla="*/ 1939793 h 2323145"/>
              <a:gd name="connsiteX115" fmla="*/ 5733569 w 11269336"/>
              <a:gd name="connsiteY115" fmla="*/ 1940505 h 2323145"/>
              <a:gd name="connsiteX116" fmla="*/ 5730329 w 11269336"/>
              <a:gd name="connsiteY116" fmla="*/ 1937845 h 2323145"/>
              <a:gd name="connsiteX117" fmla="*/ 5724661 w 11269336"/>
              <a:gd name="connsiteY117" fmla="*/ 1937455 h 2323145"/>
              <a:gd name="connsiteX118" fmla="*/ 5710186 w 11269336"/>
              <a:gd name="connsiteY118" fmla="*/ 1941370 h 2323145"/>
              <a:gd name="connsiteX119" fmla="*/ 5704910 w 11269336"/>
              <a:gd name="connsiteY119" fmla="*/ 1943663 h 2323145"/>
              <a:gd name="connsiteX120" fmla="*/ 5696836 w 11269336"/>
              <a:gd name="connsiteY120" fmla="*/ 1945271 h 2323145"/>
              <a:gd name="connsiteX121" fmla="*/ 5696583 w 11269336"/>
              <a:gd name="connsiteY121" fmla="*/ 1945050 h 2323145"/>
              <a:gd name="connsiteX122" fmla="*/ 5689123 w 11269336"/>
              <a:gd name="connsiteY122" fmla="*/ 1947067 h 2323145"/>
              <a:gd name="connsiteX123" fmla="*/ 5653291 w 11269336"/>
              <a:gd name="connsiteY123" fmla="*/ 1960245 h 2323145"/>
              <a:gd name="connsiteX124" fmla="*/ 5599385 w 11269336"/>
              <a:gd name="connsiteY124" fmla="*/ 1945198 h 2323145"/>
              <a:gd name="connsiteX125" fmla="*/ 5578300 w 11269336"/>
              <a:gd name="connsiteY125" fmla="*/ 1944963 h 2323145"/>
              <a:gd name="connsiteX126" fmla="*/ 5566758 w 11269336"/>
              <a:gd name="connsiteY126" fmla="*/ 1943441 h 2323145"/>
              <a:gd name="connsiteX127" fmla="*/ 5565857 w 11269336"/>
              <a:gd name="connsiteY127" fmla="*/ 1942445 h 2323145"/>
              <a:gd name="connsiteX128" fmla="*/ 5531534 w 11269336"/>
              <a:gd name="connsiteY128" fmla="*/ 1955208 h 2323145"/>
              <a:gd name="connsiteX129" fmla="*/ 5526552 w 11269336"/>
              <a:gd name="connsiteY129" fmla="*/ 1954799 h 2323145"/>
              <a:gd name="connsiteX130" fmla="*/ 5504723 w 11269336"/>
              <a:gd name="connsiteY130" fmla="*/ 1965811 h 2323145"/>
              <a:gd name="connsiteX131" fmla="*/ 5493156 w 11269336"/>
              <a:gd name="connsiteY131" fmla="*/ 1970063 h 2323145"/>
              <a:gd name="connsiteX132" fmla="*/ 5490486 w 11269336"/>
              <a:gd name="connsiteY132" fmla="*/ 1974227 h 2323145"/>
              <a:gd name="connsiteX133" fmla="*/ 5473107 w 11269336"/>
              <a:gd name="connsiteY133" fmla="*/ 1979001 h 2323145"/>
              <a:gd name="connsiteX134" fmla="*/ 5470885 w 11269336"/>
              <a:gd name="connsiteY134" fmla="*/ 1978432 h 2323145"/>
              <a:gd name="connsiteX135" fmla="*/ 5457393 w 11269336"/>
              <a:gd name="connsiteY135" fmla="*/ 1986525 h 2323145"/>
              <a:gd name="connsiteX136" fmla="*/ 5447102 w 11269336"/>
              <a:gd name="connsiteY136" fmla="*/ 1998329 h 2323145"/>
              <a:gd name="connsiteX137" fmla="*/ 5159151 w 11269336"/>
              <a:gd name="connsiteY137" fmla="*/ 2029640 h 2323145"/>
              <a:gd name="connsiteX138" fmla="*/ 5041688 w 11269336"/>
              <a:gd name="connsiteY138" fmla="*/ 2022334 h 2323145"/>
              <a:gd name="connsiteX139" fmla="*/ 4860988 w 11269336"/>
              <a:gd name="connsiteY139" fmla="*/ 2135698 h 2323145"/>
              <a:gd name="connsiteX140" fmla="*/ 4807902 w 11269336"/>
              <a:gd name="connsiteY140" fmla="*/ 2138894 h 2323145"/>
              <a:gd name="connsiteX141" fmla="*/ 4765388 w 11269336"/>
              <a:gd name="connsiteY141" fmla="*/ 2162525 h 2323145"/>
              <a:gd name="connsiteX142" fmla="*/ 4745033 w 11269336"/>
              <a:gd name="connsiteY142" fmla="*/ 2158859 h 2323145"/>
              <a:gd name="connsiteX143" fmla="*/ 4741475 w 11269336"/>
              <a:gd name="connsiteY143" fmla="*/ 2157998 h 2323145"/>
              <a:gd name="connsiteX144" fmla="*/ 4728247 w 11269336"/>
              <a:gd name="connsiteY144" fmla="*/ 2159526 h 2323145"/>
              <a:gd name="connsiteX145" fmla="*/ 4723263 w 11269336"/>
              <a:gd name="connsiteY145" fmla="*/ 2153742 h 2323145"/>
              <a:gd name="connsiteX146" fmla="*/ 4702453 w 11269336"/>
              <a:gd name="connsiteY146" fmla="*/ 2151586 h 2323145"/>
              <a:gd name="connsiteX147" fmla="*/ 4678455 w 11269336"/>
              <a:gd name="connsiteY147" fmla="*/ 2156131 h 2323145"/>
              <a:gd name="connsiteX148" fmla="*/ 4593061 w 11269336"/>
              <a:gd name="connsiteY148" fmla="*/ 2171597 h 2323145"/>
              <a:gd name="connsiteX149" fmla="*/ 4579902 w 11269336"/>
              <a:gd name="connsiteY149" fmla="*/ 2177927 h 2323145"/>
              <a:gd name="connsiteX150" fmla="*/ 4533444 w 11269336"/>
              <a:gd name="connsiteY150" fmla="*/ 2181200 h 2323145"/>
              <a:gd name="connsiteX151" fmla="*/ 4492832 w 11269336"/>
              <a:gd name="connsiteY151" fmla="*/ 2188033 h 2323145"/>
              <a:gd name="connsiteX152" fmla="*/ 4467257 w 11269336"/>
              <a:gd name="connsiteY152" fmla="*/ 2196121 h 2323145"/>
              <a:gd name="connsiteX153" fmla="*/ 4459937 w 11269336"/>
              <a:gd name="connsiteY153" fmla="*/ 2195182 h 2323145"/>
              <a:gd name="connsiteX154" fmla="*/ 4433312 w 11269336"/>
              <a:gd name="connsiteY154" fmla="*/ 2199004 h 2323145"/>
              <a:gd name="connsiteX155" fmla="*/ 4420601 w 11269336"/>
              <a:gd name="connsiteY155" fmla="*/ 2205158 h 2323145"/>
              <a:gd name="connsiteX156" fmla="*/ 4405765 w 11269336"/>
              <a:gd name="connsiteY156" fmla="*/ 2199902 h 2323145"/>
              <a:gd name="connsiteX157" fmla="*/ 4401354 w 11269336"/>
              <a:gd name="connsiteY157" fmla="*/ 2194745 h 2323145"/>
              <a:gd name="connsiteX158" fmla="*/ 4383151 w 11269336"/>
              <a:gd name="connsiteY158" fmla="*/ 2201140 h 2323145"/>
              <a:gd name="connsiteX159" fmla="*/ 4366646 w 11269336"/>
              <a:gd name="connsiteY159" fmla="*/ 2198564 h 2323145"/>
              <a:gd name="connsiteX160" fmla="*/ 4354009 w 11269336"/>
              <a:gd name="connsiteY160" fmla="*/ 2204984 h 2323145"/>
              <a:gd name="connsiteX161" fmla="*/ 4348284 w 11269336"/>
              <a:gd name="connsiteY161" fmla="*/ 2205270 h 2323145"/>
              <a:gd name="connsiteX162" fmla="*/ 4333906 w 11269336"/>
              <a:gd name="connsiteY162" fmla="*/ 2205251 h 2323145"/>
              <a:gd name="connsiteX163" fmla="*/ 4308819 w 11269336"/>
              <a:gd name="connsiteY163" fmla="*/ 2203822 h 2323145"/>
              <a:gd name="connsiteX164" fmla="*/ 4301210 w 11269336"/>
              <a:gd name="connsiteY164" fmla="*/ 2204456 h 2323145"/>
              <a:gd name="connsiteX165" fmla="*/ 4283095 w 11269336"/>
              <a:gd name="connsiteY165" fmla="*/ 2198177 h 2323145"/>
              <a:gd name="connsiteX166" fmla="*/ 4250119 w 11269336"/>
              <a:gd name="connsiteY166" fmla="*/ 2196342 h 2323145"/>
              <a:gd name="connsiteX167" fmla="*/ 4189203 w 11269336"/>
              <a:gd name="connsiteY167" fmla="*/ 2178994 h 2323145"/>
              <a:gd name="connsiteX168" fmla="*/ 4154035 w 11269336"/>
              <a:gd name="connsiteY168" fmla="*/ 2171950 h 2323145"/>
              <a:gd name="connsiteX169" fmla="*/ 4129569 w 11269336"/>
              <a:gd name="connsiteY169" fmla="*/ 2163850 h 2323145"/>
              <a:gd name="connsiteX170" fmla="*/ 4061250 w 11269336"/>
              <a:gd name="connsiteY170" fmla="*/ 2159236 h 2323145"/>
              <a:gd name="connsiteX171" fmla="*/ 3945480 w 11269336"/>
              <a:gd name="connsiteY171" fmla="*/ 2158279 h 2323145"/>
              <a:gd name="connsiteX172" fmla="*/ 3921468 w 11269336"/>
              <a:gd name="connsiteY172" fmla="*/ 2156588 h 2323145"/>
              <a:gd name="connsiteX173" fmla="*/ 3903348 w 11269336"/>
              <a:gd name="connsiteY173" fmla="*/ 2149220 h 2323145"/>
              <a:gd name="connsiteX174" fmla="*/ 3901342 w 11269336"/>
              <a:gd name="connsiteY174" fmla="*/ 2142355 h 2323145"/>
              <a:gd name="connsiteX175" fmla="*/ 3888539 w 11269336"/>
              <a:gd name="connsiteY175" fmla="*/ 2140476 h 2323145"/>
              <a:gd name="connsiteX176" fmla="*/ 3885662 w 11269336"/>
              <a:gd name="connsiteY176" fmla="*/ 2138740 h 2323145"/>
              <a:gd name="connsiteX177" fmla="*/ 3868627 w 11269336"/>
              <a:gd name="connsiteY177" fmla="*/ 2130023 h 2323145"/>
              <a:gd name="connsiteX178" fmla="*/ 3819177 w 11269336"/>
              <a:gd name="connsiteY178" fmla="*/ 2142111 h 2323145"/>
              <a:gd name="connsiteX179" fmla="*/ 3769100 w 11269336"/>
              <a:gd name="connsiteY179" fmla="*/ 2131731 h 2323145"/>
              <a:gd name="connsiteX180" fmla="*/ 3562752 w 11269336"/>
              <a:gd name="connsiteY180" fmla="*/ 2131785 h 2323145"/>
              <a:gd name="connsiteX181" fmla="*/ 3541402 w 11269336"/>
              <a:gd name="connsiteY181" fmla="*/ 2106821 h 2323145"/>
              <a:gd name="connsiteX182" fmla="*/ 3365341 w 11269336"/>
              <a:gd name="connsiteY182" fmla="*/ 2077638 h 2323145"/>
              <a:gd name="connsiteX183" fmla="*/ 3170922 w 11269336"/>
              <a:gd name="connsiteY183" fmla="*/ 2115957 h 2323145"/>
              <a:gd name="connsiteX184" fmla="*/ 3156256 w 11269336"/>
              <a:gd name="connsiteY184" fmla="*/ 2124773 h 2323145"/>
              <a:gd name="connsiteX185" fmla="*/ 3140298 w 11269336"/>
              <a:gd name="connsiteY185" fmla="*/ 2129182 h 2323145"/>
              <a:gd name="connsiteX186" fmla="*/ 3138514 w 11269336"/>
              <a:gd name="connsiteY186" fmla="*/ 2128069 h 2323145"/>
              <a:gd name="connsiteX187" fmla="*/ 3120467 w 11269336"/>
              <a:gd name="connsiteY187" fmla="*/ 2128281 h 2323145"/>
              <a:gd name="connsiteX188" fmla="*/ 3116175 w 11269336"/>
              <a:gd name="connsiteY188" fmla="*/ 2131633 h 2323145"/>
              <a:gd name="connsiteX189" fmla="*/ 3103685 w 11269336"/>
              <a:gd name="connsiteY189" fmla="*/ 2132814 h 2323145"/>
              <a:gd name="connsiteX190" fmla="*/ 3078794 w 11269336"/>
              <a:gd name="connsiteY190" fmla="*/ 2137935 h 2323145"/>
              <a:gd name="connsiteX191" fmla="*/ 3074407 w 11269336"/>
              <a:gd name="connsiteY191" fmla="*/ 2136274 h 2323145"/>
              <a:gd name="connsiteX192" fmla="*/ 3037285 w 11269336"/>
              <a:gd name="connsiteY192" fmla="*/ 2139919 h 2323145"/>
              <a:gd name="connsiteX193" fmla="*/ 3036901 w 11269336"/>
              <a:gd name="connsiteY193" fmla="*/ 2138726 h 2323145"/>
              <a:gd name="connsiteX194" fmla="*/ 3026996 w 11269336"/>
              <a:gd name="connsiteY194" fmla="*/ 2134322 h 2323145"/>
              <a:gd name="connsiteX195" fmla="*/ 3007772 w 11269336"/>
              <a:gd name="connsiteY195" fmla="*/ 2128742 h 2323145"/>
              <a:gd name="connsiteX196" fmla="*/ 2965030 w 11269336"/>
              <a:gd name="connsiteY196" fmla="*/ 2100494 h 2323145"/>
              <a:gd name="connsiteX197" fmla="*/ 2926342 w 11269336"/>
              <a:gd name="connsiteY197" fmla="*/ 2104155 h 2323145"/>
              <a:gd name="connsiteX198" fmla="*/ 2918608 w 11269336"/>
              <a:gd name="connsiteY198" fmla="*/ 2104215 h 2323145"/>
              <a:gd name="connsiteX199" fmla="*/ 2918475 w 11269336"/>
              <a:gd name="connsiteY199" fmla="*/ 2103937 h 2323145"/>
              <a:gd name="connsiteX200" fmla="*/ 2910360 w 11269336"/>
              <a:gd name="connsiteY200" fmla="*/ 2103444 h 2323145"/>
              <a:gd name="connsiteX201" fmla="*/ 2904507 w 11269336"/>
              <a:gd name="connsiteY201" fmla="*/ 2104326 h 2323145"/>
              <a:gd name="connsiteX202" fmla="*/ 2889503 w 11269336"/>
              <a:gd name="connsiteY202" fmla="*/ 2104443 h 2323145"/>
              <a:gd name="connsiteX203" fmla="*/ 2884480 w 11269336"/>
              <a:gd name="connsiteY203" fmla="*/ 2102626 h 2323145"/>
              <a:gd name="connsiteX204" fmla="*/ 2882689 w 11269336"/>
              <a:gd name="connsiteY204" fmla="*/ 2099228 h 2323145"/>
              <a:gd name="connsiteX205" fmla="*/ 2881291 w 11269336"/>
              <a:gd name="connsiteY205" fmla="*/ 2099618 h 2323145"/>
              <a:gd name="connsiteX206" fmla="*/ 2853979 w 11269336"/>
              <a:gd name="connsiteY206" fmla="*/ 2090388 h 2323145"/>
              <a:gd name="connsiteX207" fmla="*/ 2791790 w 11269336"/>
              <a:gd name="connsiteY207" fmla="*/ 2080332 h 2323145"/>
              <a:gd name="connsiteX208" fmla="*/ 2755844 w 11269336"/>
              <a:gd name="connsiteY208" fmla="*/ 2078874 h 2323145"/>
              <a:gd name="connsiteX209" fmla="*/ 2657742 w 11269336"/>
              <a:gd name="connsiteY209" fmla="*/ 2070179 h 2323145"/>
              <a:gd name="connsiteX210" fmla="*/ 2559549 w 11269336"/>
              <a:gd name="connsiteY210" fmla="*/ 2057873 h 2323145"/>
              <a:gd name="connsiteX211" fmla="*/ 2512054 w 11269336"/>
              <a:gd name="connsiteY211" fmla="*/ 2031671 h 2323145"/>
              <a:gd name="connsiteX212" fmla="*/ 2506437 w 11269336"/>
              <a:gd name="connsiteY212" fmla="*/ 2030918 h 2323145"/>
              <a:gd name="connsiteX213" fmla="*/ 2491752 w 11269336"/>
              <a:gd name="connsiteY213" fmla="*/ 2033906 h 2323145"/>
              <a:gd name="connsiteX214" fmla="*/ 2486338 w 11269336"/>
              <a:gd name="connsiteY214" fmla="*/ 2035862 h 2323145"/>
              <a:gd name="connsiteX215" fmla="*/ 2478186 w 11269336"/>
              <a:gd name="connsiteY215" fmla="*/ 2036953 h 2323145"/>
              <a:gd name="connsiteX216" fmla="*/ 2477950 w 11269336"/>
              <a:gd name="connsiteY216" fmla="*/ 2036715 h 2323145"/>
              <a:gd name="connsiteX217" fmla="*/ 2470381 w 11269336"/>
              <a:gd name="connsiteY217" fmla="*/ 2038256 h 2323145"/>
              <a:gd name="connsiteX218" fmla="*/ 2433781 w 11269336"/>
              <a:gd name="connsiteY218" fmla="*/ 2049140 h 2323145"/>
              <a:gd name="connsiteX219" fmla="*/ 2381172 w 11269336"/>
              <a:gd name="connsiteY219" fmla="*/ 2030645 h 2323145"/>
              <a:gd name="connsiteX220" fmla="*/ 2360198 w 11269336"/>
              <a:gd name="connsiteY220" fmla="*/ 2029059 h 2323145"/>
              <a:gd name="connsiteX221" fmla="*/ 2348815 w 11269336"/>
              <a:gd name="connsiteY221" fmla="*/ 2026798 h 2323145"/>
              <a:gd name="connsiteX222" fmla="*/ 2347988 w 11269336"/>
              <a:gd name="connsiteY222" fmla="*/ 2025745 h 2323145"/>
              <a:gd name="connsiteX223" fmla="*/ 2312920 w 11269336"/>
              <a:gd name="connsiteY223" fmla="*/ 2036311 h 2323145"/>
              <a:gd name="connsiteX224" fmla="*/ 2307986 w 11269336"/>
              <a:gd name="connsiteY224" fmla="*/ 2035583 h 2323145"/>
              <a:gd name="connsiteX225" fmla="*/ 2285481 w 11269336"/>
              <a:gd name="connsiteY225" fmla="*/ 2045197 h 2323145"/>
              <a:gd name="connsiteX226" fmla="*/ 2273666 w 11269336"/>
              <a:gd name="connsiteY226" fmla="*/ 2048710 h 2323145"/>
              <a:gd name="connsiteX227" fmla="*/ 2270719 w 11269336"/>
              <a:gd name="connsiteY227" fmla="*/ 2052702 h 2323145"/>
              <a:gd name="connsiteX228" fmla="*/ 2253080 w 11269336"/>
              <a:gd name="connsiteY228" fmla="*/ 2056363 h 2323145"/>
              <a:gd name="connsiteX229" fmla="*/ 2250906 w 11269336"/>
              <a:gd name="connsiteY229" fmla="*/ 2055654 h 2323145"/>
              <a:gd name="connsiteX230" fmla="*/ 2236905 w 11269336"/>
              <a:gd name="connsiteY230" fmla="*/ 2062882 h 2323145"/>
              <a:gd name="connsiteX231" fmla="*/ 2225830 w 11269336"/>
              <a:gd name="connsiteY231" fmla="*/ 2074027 h 2323145"/>
              <a:gd name="connsiteX232" fmla="*/ 2073776 w 11269336"/>
              <a:gd name="connsiteY232" fmla="*/ 2089244 h 2323145"/>
              <a:gd name="connsiteX233" fmla="*/ 1948256 w 11269336"/>
              <a:gd name="connsiteY233" fmla="*/ 2146616 h 2323145"/>
              <a:gd name="connsiteX234" fmla="*/ 1865582 w 11269336"/>
              <a:gd name="connsiteY234" fmla="*/ 2153738 h 2323145"/>
              <a:gd name="connsiteX235" fmla="*/ 1835210 w 11269336"/>
              <a:gd name="connsiteY235" fmla="*/ 2134244 h 2323145"/>
              <a:gd name="connsiteX236" fmla="*/ 1632661 w 11269336"/>
              <a:gd name="connsiteY236" fmla="*/ 2173882 h 2323145"/>
              <a:gd name="connsiteX237" fmla="*/ 1579590 w 11269336"/>
              <a:gd name="connsiteY237" fmla="*/ 2173680 h 2323145"/>
              <a:gd name="connsiteX238" fmla="*/ 1535601 w 11269336"/>
              <a:gd name="connsiteY238" fmla="*/ 2194590 h 2323145"/>
              <a:gd name="connsiteX239" fmla="*/ 1515594 w 11269336"/>
              <a:gd name="connsiteY239" fmla="*/ 2189622 h 2323145"/>
              <a:gd name="connsiteX240" fmla="*/ 1512113 w 11269336"/>
              <a:gd name="connsiteY240" fmla="*/ 2188534 h 2323145"/>
              <a:gd name="connsiteX241" fmla="*/ 1498838 w 11269336"/>
              <a:gd name="connsiteY241" fmla="*/ 2189213 h 2323145"/>
              <a:gd name="connsiteX242" fmla="*/ 1494279 w 11269336"/>
              <a:gd name="connsiteY242" fmla="*/ 2183112 h 2323145"/>
              <a:gd name="connsiteX243" fmla="*/ 1473714 w 11269336"/>
              <a:gd name="connsiteY243" fmla="*/ 2179625 h 2323145"/>
              <a:gd name="connsiteX244" fmla="*/ 1449503 w 11269336"/>
              <a:gd name="connsiteY244" fmla="*/ 2182633 h 2323145"/>
              <a:gd name="connsiteX245" fmla="*/ 1266687 w 11269336"/>
              <a:gd name="connsiteY245" fmla="*/ 2212688 h 2323145"/>
              <a:gd name="connsiteX246" fmla="*/ 1239614 w 11269336"/>
              <a:gd name="connsiteY246" fmla="*/ 2209727 h 2323145"/>
              <a:gd name="connsiteX247" fmla="*/ 1202436 w 11269336"/>
              <a:gd name="connsiteY247" fmla="*/ 2209817 h 2323145"/>
              <a:gd name="connsiteX248" fmla="*/ 1136097 w 11269336"/>
              <a:gd name="connsiteY248" fmla="*/ 2205112 h 2323145"/>
              <a:gd name="connsiteX249" fmla="*/ 988232 w 11269336"/>
              <a:gd name="connsiteY249" fmla="*/ 2235635 h 2323145"/>
              <a:gd name="connsiteX250" fmla="*/ 981959 w 11269336"/>
              <a:gd name="connsiteY250" fmla="*/ 2231607 h 2323145"/>
              <a:gd name="connsiteX251" fmla="*/ 938600 w 11269336"/>
              <a:gd name="connsiteY251" fmla="*/ 2238113 h 2323145"/>
              <a:gd name="connsiteX252" fmla="*/ 791788 w 11269336"/>
              <a:gd name="connsiteY252" fmla="*/ 2293224 h 2323145"/>
              <a:gd name="connsiteX253" fmla="*/ 706914 w 11269336"/>
              <a:gd name="connsiteY253" fmla="*/ 2305046 h 2323145"/>
              <a:gd name="connsiteX254" fmla="*/ 675971 w 11269336"/>
              <a:gd name="connsiteY254" fmla="*/ 2304030 h 2323145"/>
              <a:gd name="connsiteX255" fmla="*/ 624180 w 11269336"/>
              <a:gd name="connsiteY255" fmla="*/ 2302650 h 2323145"/>
              <a:gd name="connsiteX256" fmla="*/ 583453 w 11269336"/>
              <a:gd name="connsiteY256" fmla="*/ 2288788 h 2323145"/>
              <a:gd name="connsiteX257" fmla="*/ 540946 w 11269336"/>
              <a:gd name="connsiteY257" fmla="*/ 2292721 h 2323145"/>
              <a:gd name="connsiteX258" fmla="*/ 533680 w 11269336"/>
              <a:gd name="connsiteY258" fmla="*/ 2310233 h 2323145"/>
              <a:gd name="connsiteX259" fmla="*/ 487366 w 11269336"/>
              <a:gd name="connsiteY259" fmla="*/ 2309053 h 2323145"/>
              <a:gd name="connsiteX260" fmla="*/ 416820 w 11269336"/>
              <a:gd name="connsiteY260" fmla="*/ 2305443 h 2323145"/>
              <a:gd name="connsiteX261" fmla="*/ 376805 w 11269336"/>
              <a:gd name="connsiteY261" fmla="*/ 2307647 h 2323145"/>
              <a:gd name="connsiteX262" fmla="*/ 266777 w 11269336"/>
              <a:gd name="connsiteY262" fmla="*/ 2309012 h 2323145"/>
              <a:gd name="connsiteX263" fmla="*/ 156013 w 11269336"/>
              <a:gd name="connsiteY263" fmla="*/ 2306832 h 2323145"/>
              <a:gd name="connsiteX264" fmla="*/ 87258 w 11269336"/>
              <a:gd name="connsiteY264" fmla="*/ 2285511 h 2323145"/>
              <a:gd name="connsiteX265" fmla="*/ 23798 w 11269336"/>
              <a:gd name="connsiteY265" fmla="*/ 2281822 h 2323145"/>
              <a:gd name="connsiteX266" fmla="*/ 0 w 11269336"/>
              <a:gd name="connsiteY266" fmla="*/ 2285369 h 2323145"/>
              <a:gd name="connsiteX267" fmla="*/ 0 w 11269336"/>
              <a:gd name="connsiteY267"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742561 w 11269336"/>
              <a:gd name="connsiteY18" fmla="*/ 500437 h 2323145"/>
              <a:gd name="connsiteX19" fmla="*/ 9380600 w 11269336"/>
              <a:gd name="connsiteY19" fmla="*/ 549821 h 2323145"/>
              <a:gd name="connsiteX20" fmla="*/ 9139429 w 11269336"/>
              <a:gd name="connsiteY20" fmla="*/ 696446 h 2323145"/>
              <a:gd name="connsiteX21" fmla="*/ 9114263 w 11269336"/>
              <a:gd name="connsiteY21" fmla="*/ 709213 h 2323145"/>
              <a:gd name="connsiteX22" fmla="*/ 9028928 w 11269336"/>
              <a:gd name="connsiteY22" fmla="*/ 745350 h 2323145"/>
              <a:gd name="connsiteX23" fmla="*/ 8977138 w 11269336"/>
              <a:gd name="connsiteY23" fmla="*/ 774970 h 2323145"/>
              <a:gd name="connsiteX24" fmla="*/ 8947030 w 11269336"/>
              <a:gd name="connsiteY24" fmla="*/ 814934 h 2323145"/>
              <a:gd name="connsiteX25" fmla="*/ 8914746 w 11269336"/>
              <a:gd name="connsiteY25" fmla="*/ 826428 h 2323145"/>
              <a:gd name="connsiteX26" fmla="*/ 8917778 w 11269336"/>
              <a:gd name="connsiteY26" fmla="*/ 835198 h 2323145"/>
              <a:gd name="connsiteX27" fmla="*/ 8905560 w 11269336"/>
              <a:gd name="connsiteY27" fmla="*/ 838358 h 2323145"/>
              <a:gd name="connsiteX28" fmla="*/ 8897564 w 11269336"/>
              <a:gd name="connsiteY28" fmla="*/ 834287 h 2323145"/>
              <a:gd name="connsiteX29" fmla="*/ 8878040 w 11269336"/>
              <a:gd name="connsiteY29" fmla="*/ 844150 h 2323145"/>
              <a:gd name="connsiteX30" fmla="*/ 8882654 w 11269336"/>
              <a:gd name="connsiteY30" fmla="*/ 892768 h 2323145"/>
              <a:gd name="connsiteX31" fmla="*/ 8795998 w 11269336"/>
              <a:gd name="connsiteY31" fmla="*/ 863337 h 2323145"/>
              <a:gd name="connsiteX32" fmla="*/ 8776970 w 11269336"/>
              <a:gd name="connsiteY32" fmla="*/ 885177 h 2323145"/>
              <a:gd name="connsiteX33" fmla="*/ 8755719 w 11269336"/>
              <a:gd name="connsiteY33" fmla="*/ 889754 h 2323145"/>
              <a:gd name="connsiteX34" fmla="*/ 8743257 w 11269336"/>
              <a:gd name="connsiteY34" fmla="*/ 904723 h 2323145"/>
              <a:gd name="connsiteX35" fmla="*/ 8721366 w 11269336"/>
              <a:gd name="connsiteY35" fmla="*/ 904711 h 2323145"/>
              <a:gd name="connsiteX36" fmla="*/ 8678353 w 11269336"/>
              <a:gd name="connsiteY36" fmla="*/ 926318 h 2323145"/>
              <a:gd name="connsiteX37" fmla="*/ 8636849 w 11269336"/>
              <a:gd name="connsiteY37" fmla="*/ 937900 h 2323145"/>
              <a:gd name="connsiteX38" fmla="*/ 8620213 w 11269336"/>
              <a:gd name="connsiteY38" fmla="*/ 943068 h 2323145"/>
              <a:gd name="connsiteX39" fmla="*/ 8612581 w 11269336"/>
              <a:gd name="connsiteY39" fmla="*/ 952695 h 2323145"/>
              <a:gd name="connsiteX40" fmla="*/ 8589038 w 11269336"/>
              <a:gd name="connsiteY40" fmla="*/ 963892 h 2323145"/>
              <a:gd name="connsiteX41" fmla="*/ 8579950 w 11269336"/>
              <a:gd name="connsiteY41" fmla="*/ 960899 h 2323145"/>
              <a:gd name="connsiteX42" fmla="*/ 8579319 w 11269336"/>
              <a:gd name="connsiteY42" fmla="*/ 965630 h 2323145"/>
              <a:gd name="connsiteX43" fmla="*/ 8547429 w 11269336"/>
              <a:gd name="connsiteY43" fmla="*/ 984506 h 2323145"/>
              <a:gd name="connsiteX44" fmla="*/ 8478704 w 11269336"/>
              <a:gd name="connsiteY44" fmla="*/ 1025490 h 2323145"/>
              <a:gd name="connsiteX45" fmla="*/ 8461421 w 11269336"/>
              <a:gd name="connsiteY45" fmla="*/ 1035512 h 2323145"/>
              <a:gd name="connsiteX46" fmla="*/ 8445003 w 11269336"/>
              <a:gd name="connsiteY46" fmla="*/ 1036851 h 2323145"/>
              <a:gd name="connsiteX47" fmla="*/ 8357350 w 11269336"/>
              <a:gd name="connsiteY47" fmla="*/ 1060213 h 2323145"/>
              <a:gd name="connsiteX48" fmla="*/ 8335565 w 11269336"/>
              <a:gd name="connsiteY48" fmla="*/ 1061151 h 2323145"/>
              <a:gd name="connsiteX49" fmla="*/ 8325267 w 11269336"/>
              <a:gd name="connsiteY49" fmla="*/ 1055919 h 2323145"/>
              <a:gd name="connsiteX50" fmla="*/ 8293586 w 11269336"/>
              <a:gd name="connsiteY50" fmla="*/ 1076144 h 2323145"/>
              <a:gd name="connsiteX51" fmla="*/ 8242405 w 11269336"/>
              <a:gd name="connsiteY51" fmla="*/ 1095960 h 2323145"/>
              <a:gd name="connsiteX52" fmla="*/ 8197391 w 11269336"/>
              <a:gd name="connsiteY52" fmla="*/ 1107746 h 2323145"/>
              <a:gd name="connsiteX53" fmla="*/ 8081474 w 11269336"/>
              <a:gd name="connsiteY53" fmla="*/ 1130125 h 2323145"/>
              <a:gd name="connsiteX54" fmla="*/ 8053585 w 11269336"/>
              <a:gd name="connsiteY54" fmla="*/ 1129169 h 2323145"/>
              <a:gd name="connsiteX55" fmla="*/ 8038422 w 11269336"/>
              <a:gd name="connsiteY55" fmla="*/ 1119092 h 2323145"/>
              <a:gd name="connsiteX56" fmla="*/ 8029450 w 11269336"/>
              <a:gd name="connsiteY56" fmla="*/ 1125592 h 2323145"/>
              <a:gd name="connsiteX57" fmla="*/ 7959552 w 11269336"/>
              <a:gd name="connsiteY57" fmla="*/ 1140188 h 2323145"/>
              <a:gd name="connsiteX58" fmla="*/ 7914188 w 11269336"/>
              <a:gd name="connsiteY58" fmla="*/ 1150862 h 2323145"/>
              <a:gd name="connsiteX59" fmla="*/ 7914918 w 11269336"/>
              <a:gd name="connsiteY59" fmla="*/ 1168758 h 2323145"/>
              <a:gd name="connsiteX60" fmla="*/ 7875510 w 11269336"/>
              <a:gd name="connsiteY60" fmla="*/ 1183153 h 2323145"/>
              <a:gd name="connsiteX61" fmla="*/ 7829932 w 11269336"/>
              <a:gd name="connsiteY61" fmla="*/ 1180782 h 2323145"/>
              <a:gd name="connsiteX62" fmla="*/ 7779182 w 11269336"/>
              <a:gd name="connsiteY62" fmla="*/ 1192665 h 2323145"/>
              <a:gd name="connsiteX63" fmla="*/ 7748774 w 11269336"/>
              <a:gd name="connsiteY63" fmla="*/ 1199586 h 2323145"/>
              <a:gd name="connsiteX64" fmla="*/ 7671846 w 11269336"/>
              <a:gd name="connsiteY64" fmla="*/ 1231966 h 2323145"/>
              <a:gd name="connsiteX65" fmla="*/ 7554146 w 11269336"/>
              <a:gd name="connsiteY65" fmla="*/ 1319748 h 2323145"/>
              <a:gd name="connsiteX66" fmla="*/ 7515052 w 11269336"/>
              <a:gd name="connsiteY66" fmla="*/ 1336718 h 2323145"/>
              <a:gd name="connsiteX67" fmla="*/ 7507193 w 11269336"/>
              <a:gd name="connsiteY67" fmla="*/ 1334617 h 2323145"/>
              <a:gd name="connsiteX68" fmla="*/ 7461694 w 11269336"/>
              <a:gd name="connsiteY68" fmla="*/ 1375866 h 2323145"/>
              <a:gd name="connsiteX69" fmla="*/ 7377571 w 11269336"/>
              <a:gd name="connsiteY69" fmla="*/ 1400128 h 2323145"/>
              <a:gd name="connsiteX70" fmla="*/ 7311261 w 11269336"/>
              <a:gd name="connsiteY70" fmla="*/ 1412652 h 2323145"/>
              <a:gd name="connsiteX71" fmla="*/ 7275307 w 11269336"/>
              <a:gd name="connsiteY71" fmla="*/ 1422171 h 2323145"/>
              <a:gd name="connsiteX72" fmla="*/ 7247783 w 11269336"/>
              <a:gd name="connsiteY72" fmla="*/ 1426330 h 2323145"/>
              <a:gd name="connsiteX73" fmla="*/ 7185047 w 11269336"/>
              <a:gd name="connsiteY73" fmla="*/ 1451812 h 2323145"/>
              <a:gd name="connsiteX74" fmla="*/ 7084117 w 11269336"/>
              <a:gd name="connsiteY74" fmla="*/ 1500281 h 2323145"/>
              <a:gd name="connsiteX75" fmla="*/ 7062011 w 11269336"/>
              <a:gd name="connsiteY75" fmla="*/ 1509183 h 2323145"/>
              <a:gd name="connsiteX76" fmla="*/ 7040555 w 11269336"/>
              <a:gd name="connsiteY76" fmla="*/ 1511207 h 2323145"/>
              <a:gd name="connsiteX77" fmla="*/ 7033438 w 11269336"/>
              <a:gd name="connsiteY77" fmla="*/ 1506772 h 2323145"/>
              <a:gd name="connsiteX78" fmla="*/ 7020886 w 11269336"/>
              <a:gd name="connsiteY78" fmla="*/ 1510764 h 2323145"/>
              <a:gd name="connsiteX79" fmla="*/ 7017033 w 11269336"/>
              <a:gd name="connsiteY79" fmla="*/ 1510650 h 2323145"/>
              <a:gd name="connsiteX80" fmla="*/ 6995460 w 11269336"/>
              <a:gd name="connsiteY80" fmla="*/ 1511173 h 2323145"/>
              <a:gd name="connsiteX81" fmla="*/ 6962144 w 11269336"/>
              <a:gd name="connsiteY81" fmla="*/ 1541508 h 2323145"/>
              <a:gd name="connsiteX82" fmla="*/ 6910674 w 11269336"/>
              <a:gd name="connsiteY82" fmla="*/ 1554793 h 2323145"/>
              <a:gd name="connsiteX83" fmla="*/ 6732152 w 11269336"/>
              <a:gd name="connsiteY83" fmla="*/ 1642538 h 2323145"/>
              <a:gd name="connsiteX84" fmla="*/ 6694106 w 11269336"/>
              <a:gd name="connsiteY84" fmla="*/ 1632377 h 2323145"/>
              <a:gd name="connsiteX85" fmla="*/ 6617223 w 11269336"/>
              <a:gd name="connsiteY85" fmla="*/ 1659889 h 2323145"/>
              <a:gd name="connsiteX86" fmla="*/ 6521138 w 11269336"/>
              <a:gd name="connsiteY86" fmla="*/ 1744340 h 2323145"/>
              <a:gd name="connsiteX87" fmla="*/ 6380677 w 11269336"/>
              <a:gd name="connsiteY87" fmla="*/ 1796883 h 2323145"/>
              <a:gd name="connsiteX88" fmla="*/ 6374897 w 11269336"/>
              <a:gd name="connsiteY88" fmla="*/ 1809910 h 2323145"/>
              <a:gd name="connsiteX89" fmla="*/ 6364545 w 11269336"/>
              <a:gd name="connsiteY89" fmla="*/ 1820090 h 2323145"/>
              <a:gd name="connsiteX90" fmla="*/ 6362126 w 11269336"/>
              <a:gd name="connsiteY90" fmla="*/ 1819991 h 2323145"/>
              <a:gd name="connsiteX91" fmla="*/ 6346673 w 11269336"/>
              <a:gd name="connsiteY91" fmla="*/ 1827824 h 2323145"/>
              <a:gd name="connsiteX92" fmla="*/ 6345588 w 11269336"/>
              <a:gd name="connsiteY92" fmla="*/ 1832232 h 2323145"/>
              <a:gd name="connsiteX93" fmla="*/ 6335708 w 11269336"/>
              <a:gd name="connsiteY93" fmla="*/ 1838451 h 2323145"/>
              <a:gd name="connsiteX94" fmla="*/ 6318182 w 11269336"/>
              <a:gd name="connsiteY94" fmla="*/ 1852975 h 2323145"/>
              <a:gd name="connsiteX95" fmla="*/ 6313084 w 11269336"/>
              <a:gd name="connsiteY95" fmla="*/ 1853561 h 2323145"/>
              <a:gd name="connsiteX96" fmla="*/ 6283816 w 11269336"/>
              <a:gd name="connsiteY96" fmla="*/ 1872148 h 2323145"/>
              <a:gd name="connsiteX97" fmla="*/ 6282550 w 11269336"/>
              <a:gd name="connsiteY97" fmla="*/ 1871392 h 2323145"/>
              <a:gd name="connsiteX98" fmla="*/ 6270527 w 11269336"/>
              <a:gd name="connsiteY98" fmla="*/ 1872208 h 2323145"/>
              <a:gd name="connsiteX99" fmla="*/ 6249518 w 11269336"/>
              <a:gd name="connsiteY99" fmla="*/ 1876079 h 2323145"/>
              <a:gd name="connsiteX100" fmla="*/ 6190386 w 11269336"/>
              <a:gd name="connsiteY100" fmla="*/ 1872478 h 2323145"/>
              <a:gd name="connsiteX101" fmla="*/ 6159777 w 11269336"/>
              <a:gd name="connsiteY101" fmla="*/ 1891745 h 2323145"/>
              <a:gd name="connsiteX102" fmla="*/ 6153131 w 11269336"/>
              <a:gd name="connsiteY102" fmla="*/ 1895079 h 2323145"/>
              <a:gd name="connsiteX103" fmla="*/ 6152798 w 11269336"/>
              <a:gd name="connsiteY103" fmla="*/ 1894920 h 2323145"/>
              <a:gd name="connsiteX104" fmla="*/ 6145388 w 11269336"/>
              <a:gd name="connsiteY104" fmla="*/ 1897990 h 2323145"/>
              <a:gd name="connsiteX105" fmla="*/ 6141014 w 11269336"/>
              <a:gd name="connsiteY105" fmla="*/ 1901155 h 2323145"/>
              <a:gd name="connsiteX106" fmla="*/ 6128122 w 11269336"/>
              <a:gd name="connsiteY106" fmla="*/ 1907623 h 2323145"/>
              <a:gd name="connsiteX107" fmla="*/ 6122351 w 11269336"/>
              <a:gd name="connsiteY107" fmla="*/ 1908359 h 2323145"/>
              <a:gd name="connsiteX108" fmla="*/ 6064750 w 11269336"/>
              <a:gd name="connsiteY108" fmla="*/ 1896394 h 2323145"/>
              <a:gd name="connsiteX109" fmla="*/ 5964230 w 11269336"/>
              <a:gd name="connsiteY109" fmla="*/ 1910038 h 2323145"/>
              <a:gd name="connsiteX110" fmla="*/ 5865399 w 11269336"/>
              <a:gd name="connsiteY110" fmla="*/ 1926966 h 2323145"/>
              <a:gd name="connsiteX111" fmla="*/ 5829951 w 11269336"/>
              <a:gd name="connsiteY111" fmla="*/ 1934755 h 2323145"/>
              <a:gd name="connsiteX112" fmla="*/ 5765285 w 11269336"/>
              <a:gd name="connsiteY112" fmla="*/ 1941322 h 2323145"/>
              <a:gd name="connsiteX113" fmla="*/ 5734750 w 11269336"/>
              <a:gd name="connsiteY113" fmla="*/ 1939793 h 2323145"/>
              <a:gd name="connsiteX114" fmla="*/ 5733569 w 11269336"/>
              <a:gd name="connsiteY114" fmla="*/ 1940505 h 2323145"/>
              <a:gd name="connsiteX115" fmla="*/ 5730329 w 11269336"/>
              <a:gd name="connsiteY115" fmla="*/ 1937845 h 2323145"/>
              <a:gd name="connsiteX116" fmla="*/ 5724661 w 11269336"/>
              <a:gd name="connsiteY116" fmla="*/ 1937455 h 2323145"/>
              <a:gd name="connsiteX117" fmla="*/ 5710186 w 11269336"/>
              <a:gd name="connsiteY117" fmla="*/ 1941370 h 2323145"/>
              <a:gd name="connsiteX118" fmla="*/ 5704910 w 11269336"/>
              <a:gd name="connsiteY118" fmla="*/ 1943663 h 2323145"/>
              <a:gd name="connsiteX119" fmla="*/ 5696836 w 11269336"/>
              <a:gd name="connsiteY119" fmla="*/ 1945271 h 2323145"/>
              <a:gd name="connsiteX120" fmla="*/ 5696583 w 11269336"/>
              <a:gd name="connsiteY120" fmla="*/ 1945050 h 2323145"/>
              <a:gd name="connsiteX121" fmla="*/ 5689123 w 11269336"/>
              <a:gd name="connsiteY121" fmla="*/ 1947067 h 2323145"/>
              <a:gd name="connsiteX122" fmla="*/ 5653291 w 11269336"/>
              <a:gd name="connsiteY122" fmla="*/ 1960245 h 2323145"/>
              <a:gd name="connsiteX123" fmla="*/ 5599385 w 11269336"/>
              <a:gd name="connsiteY123" fmla="*/ 1945198 h 2323145"/>
              <a:gd name="connsiteX124" fmla="*/ 5578300 w 11269336"/>
              <a:gd name="connsiteY124" fmla="*/ 1944963 h 2323145"/>
              <a:gd name="connsiteX125" fmla="*/ 5566758 w 11269336"/>
              <a:gd name="connsiteY125" fmla="*/ 1943441 h 2323145"/>
              <a:gd name="connsiteX126" fmla="*/ 5565857 w 11269336"/>
              <a:gd name="connsiteY126" fmla="*/ 1942445 h 2323145"/>
              <a:gd name="connsiteX127" fmla="*/ 5531534 w 11269336"/>
              <a:gd name="connsiteY127" fmla="*/ 1955208 h 2323145"/>
              <a:gd name="connsiteX128" fmla="*/ 5526552 w 11269336"/>
              <a:gd name="connsiteY128" fmla="*/ 1954799 h 2323145"/>
              <a:gd name="connsiteX129" fmla="*/ 5504723 w 11269336"/>
              <a:gd name="connsiteY129" fmla="*/ 1965811 h 2323145"/>
              <a:gd name="connsiteX130" fmla="*/ 5493156 w 11269336"/>
              <a:gd name="connsiteY130" fmla="*/ 1970063 h 2323145"/>
              <a:gd name="connsiteX131" fmla="*/ 5490486 w 11269336"/>
              <a:gd name="connsiteY131" fmla="*/ 1974227 h 2323145"/>
              <a:gd name="connsiteX132" fmla="*/ 5473107 w 11269336"/>
              <a:gd name="connsiteY132" fmla="*/ 1979001 h 2323145"/>
              <a:gd name="connsiteX133" fmla="*/ 5470885 w 11269336"/>
              <a:gd name="connsiteY133" fmla="*/ 1978432 h 2323145"/>
              <a:gd name="connsiteX134" fmla="*/ 5457393 w 11269336"/>
              <a:gd name="connsiteY134" fmla="*/ 1986525 h 2323145"/>
              <a:gd name="connsiteX135" fmla="*/ 5447102 w 11269336"/>
              <a:gd name="connsiteY135" fmla="*/ 1998329 h 2323145"/>
              <a:gd name="connsiteX136" fmla="*/ 5159151 w 11269336"/>
              <a:gd name="connsiteY136" fmla="*/ 2029640 h 2323145"/>
              <a:gd name="connsiteX137" fmla="*/ 5041688 w 11269336"/>
              <a:gd name="connsiteY137" fmla="*/ 2022334 h 2323145"/>
              <a:gd name="connsiteX138" fmla="*/ 4860988 w 11269336"/>
              <a:gd name="connsiteY138" fmla="*/ 2135698 h 2323145"/>
              <a:gd name="connsiteX139" fmla="*/ 4807902 w 11269336"/>
              <a:gd name="connsiteY139" fmla="*/ 2138894 h 2323145"/>
              <a:gd name="connsiteX140" fmla="*/ 4765388 w 11269336"/>
              <a:gd name="connsiteY140" fmla="*/ 2162525 h 2323145"/>
              <a:gd name="connsiteX141" fmla="*/ 4745033 w 11269336"/>
              <a:gd name="connsiteY141" fmla="*/ 2158859 h 2323145"/>
              <a:gd name="connsiteX142" fmla="*/ 4741475 w 11269336"/>
              <a:gd name="connsiteY142" fmla="*/ 2157998 h 2323145"/>
              <a:gd name="connsiteX143" fmla="*/ 4728247 w 11269336"/>
              <a:gd name="connsiteY143" fmla="*/ 2159526 h 2323145"/>
              <a:gd name="connsiteX144" fmla="*/ 4723263 w 11269336"/>
              <a:gd name="connsiteY144" fmla="*/ 2153742 h 2323145"/>
              <a:gd name="connsiteX145" fmla="*/ 4702453 w 11269336"/>
              <a:gd name="connsiteY145" fmla="*/ 2151586 h 2323145"/>
              <a:gd name="connsiteX146" fmla="*/ 4678455 w 11269336"/>
              <a:gd name="connsiteY146" fmla="*/ 2156131 h 2323145"/>
              <a:gd name="connsiteX147" fmla="*/ 4593061 w 11269336"/>
              <a:gd name="connsiteY147" fmla="*/ 2171597 h 2323145"/>
              <a:gd name="connsiteX148" fmla="*/ 4579902 w 11269336"/>
              <a:gd name="connsiteY148" fmla="*/ 2177927 h 2323145"/>
              <a:gd name="connsiteX149" fmla="*/ 4533444 w 11269336"/>
              <a:gd name="connsiteY149" fmla="*/ 2181200 h 2323145"/>
              <a:gd name="connsiteX150" fmla="*/ 4492832 w 11269336"/>
              <a:gd name="connsiteY150" fmla="*/ 2188033 h 2323145"/>
              <a:gd name="connsiteX151" fmla="*/ 4467257 w 11269336"/>
              <a:gd name="connsiteY151" fmla="*/ 2196121 h 2323145"/>
              <a:gd name="connsiteX152" fmla="*/ 4459937 w 11269336"/>
              <a:gd name="connsiteY152" fmla="*/ 2195182 h 2323145"/>
              <a:gd name="connsiteX153" fmla="*/ 4433312 w 11269336"/>
              <a:gd name="connsiteY153" fmla="*/ 2199004 h 2323145"/>
              <a:gd name="connsiteX154" fmla="*/ 4420601 w 11269336"/>
              <a:gd name="connsiteY154" fmla="*/ 2205158 h 2323145"/>
              <a:gd name="connsiteX155" fmla="*/ 4405765 w 11269336"/>
              <a:gd name="connsiteY155" fmla="*/ 2199902 h 2323145"/>
              <a:gd name="connsiteX156" fmla="*/ 4401354 w 11269336"/>
              <a:gd name="connsiteY156" fmla="*/ 2194745 h 2323145"/>
              <a:gd name="connsiteX157" fmla="*/ 4383151 w 11269336"/>
              <a:gd name="connsiteY157" fmla="*/ 2201140 h 2323145"/>
              <a:gd name="connsiteX158" fmla="*/ 4366646 w 11269336"/>
              <a:gd name="connsiteY158" fmla="*/ 2198564 h 2323145"/>
              <a:gd name="connsiteX159" fmla="*/ 4354009 w 11269336"/>
              <a:gd name="connsiteY159" fmla="*/ 2204984 h 2323145"/>
              <a:gd name="connsiteX160" fmla="*/ 4348284 w 11269336"/>
              <a:gd name="connsiteY160" fmla="*/ 2205270 h 2323145"/>
              <a:gd name="connsiteX161" fmla="*/ 4333906 w 11269336"/>
              <a:gd name="connsiteY161" fmla="*/ 2205251 h 2323145"/>
              <a:gd name="connsiteX162" fmla="*/ 4308819 w 11269336"/>
              <a:gd name="connsiteY162" fmla="*/ 2203822 h 2323145"/>
              <a:gd name="connsiteX163" fmla="*/ 4301210 w 11269336"/>
              <a:gd name="connsiteY163" fmla="*/ 2204456 h 2323145"/>
              <a:gd name="connsiteX164" fmla="*/ 4283095 w 11269336"/>
              <a:gd name="connsiteY164" fmla="*/ 2198177 h 2323145"/>
              <a:gd name="connsiteX165" fmla="*/ 4250119 w 11269336"/>
              <a:gd name="connsiteY165" fmla="*/ 2196342 h 2323145"/>
              <a:gd name="connsiteX166" fmla="*/ 4189203 w 11269336"/>
              <a:gd name="connsiteY166" fmla="*/ 2178994 h 2323145"/>
              <a:gd name="connsiteX167" fmla="*/ 4154035 w 11269336"/>
              <a:gd name="connsiteY167" fmla="*/ 2171950 h 2323145"/>
              <a:gd name="connsiteX168" fmla="*/ 4129569 w 11269336"/>
              <a:gd name="connsiteY168" fmla="*/ 2163850 h 2323145"/>
              <a:gd name="connsiteX169" fmla="*/ 4061250 w 11269336"/>
              <a:gd name="connsiteY169" fmla="*/ 2159236 h 2323145"/>
              <a:gd name="connsiteX170" fmla="*/ 3945480 w 11269336"/>
              <a:gd name="connsiteY170" fmla="*/ 2158279 h 2323145"/>
              <a:gd name="connsiteX171" fmla="*/ 3921468 w 11269336"/>
              <a:gd name="connsiteY171" fmla="*/ 2156588 h 2323145"/>
              <a:gd name="connsiteX172" fmla="*/ 3903348 w 11269336"/>
              <a:gd name="connsiteY172" fmla="*/ 2149220 h 2323145"/>
              <a:gd name="connsiteX173" fmla="*/ 3901342 w 11269336"/>
              <a:gd name="connsiteY173" fmla="*/ 2142355 h 2323145"/>
              <a:gd name="connsiteX174" fmla="*/ 3888539 w 11269336"/>
              <a:gd name="connsiteY174" fmla="*/ 2140476 h 2323145"/>
              <a:gd name="connsiteX175" fmla="*/ 3885662 w 11269336"/>
              <a:gd name="connsiteY175" fmla="*/ 2138740 h 2323145"/>
              <a:gd name="connsiteX176" fmla="*/ 3868627 w 11269336"/>
              <a:gd name="connsiteY176" fmla="*/ 2130023 h 2323145"/>
              <a:gd name="connsiteX177" fmla="*/ 3819177 w 11269336"/>
              <a:gd name="connsiteY177" fmla="*/ 2142111 h 2323145"/>
              <a:gd name="connsiteX178" fmla="*/ 3769100 w 11269336"/>
              <a:gd name="connsiteY178" fmla="*/ 2131731 h 2323145"/>
              <a:gd name="connsiteX179" fmla="*/ 3562752 w 11269336"/>
              <a:gd name="connsiteY179" fmla="*/ 2131785 h 2323145"/>
              <a:gd name="connsiteX180" fmla="*/ 3541402 w 11269336"/>
              <a:gd name="connsiteY180" fmla="*/ 2106821 h 2323145"/>
              <a:gd name="connsiteX181" fmla="*/ 3365341 w 11269336"/>
              <a:gd name="connsiteY181" fmla="*/ 2077638 h 2323145"/>
              <a:gd name="connsiteX182" fmla="*/ 3170922 w 11269336"/>
              <a:gd name="connsiteY182" fmla="*/ 2115957 h 2323145"/>
              <a:gd name="connsiteX183" fmla="*/ 3156256 w 11269336"/>
              <a:gd name="connsiteY183" fmla="*/ 2124773 h 2323145"/>
              <a:gd name="connsiteX184" fmla="*/ 3140298 w 11269336"/>
              <a:gd name="connsiteY184" fmla="*/ 2129182 h 2323145"/>
              <a:gd name="connsiteX185" fmla="*/ 3138514 w 11269336"/>
              <a:gd name="connsiteY185" fmla="*/ 2128069 h 2323145"/>
              <a:gd name="connsiteX186" fmla="*/ 3120467 w 11269336"/>
              <a:gd name="connsiteY186" fmla="*/ 2128281 h 2323145"/>
              <a:gd name="connsiteX187" fmla="*/ 3116175 w 11269336"/>
              <a:gd name="connsiteY187" fmla="*/ 2131633 h 2323145"/>
              <a:gd name="connsiteX188" fmla="*/ 3103685 w 11269336"/>
              <a:gd name="connsiteY188" fmla="*/ 2132814 h 2323145"/>
              <a:gd name="connsiteX189" fmla="*/ 3078794 w 11269336"/>
              <a:gd name="connsiteY189" fmla="*/ 2137935 h 2323145"/>
              <a:gd name="connsiteX190" fmla="*/ 3074407 w 11269336"/>
              <a:gd name="connsiteY190" fmla="*/ 2136274 h 2323145"/>
              <a:gd name="connsiteX191" fmla="*/ 3037285 w 11269336"/>
              <a:gd name="connsiteY191" fmla="*/ 2139919 h 2323145"/>
              <a:gd name="connsiteX192" fmla="*/ 3036901 w 11269336"/>
              <a:gd name="connsiteY192" fmla="*/ 2138726 h 2323145"/>
              <a:gd name="connsiteX193" fmla="*/ 3026996 w 11269336"/>
              <a:gd name="connsiteY193" fmla="*/ 2134322 h 2323145"/>
              <a:gd name="connsiteX194" fmla="*/ 3007772 w 11269336"/>
              <a:gd name="connsiteY194" fmla="*/ 2128742 h 2323145"/>
              <a:gd name="connsiteX195" fmla="*/ 2965030 w 11269336"/>
              <a:gd name="connsiteY195" fmla="*/ 2100494 h 2323145"/>
              <a:gd name="connsiteX196" fmla="*/ 2926342 w 11269336"/>
              <a:gd name="connsiteY196" fmla="*/ 2104155 h 2323145"/>
              <a:gd name="connsiteX197" fmla="*/ 2918608 w 11269336"/>
              <a:gd name="connsiteY197" fmla="*/ 2104215 h 2323145"/>
              <a:gd name="connsiteX198" fmla="*/ 2918475 w 11269336"/>
              <a:gd name="connsiteY198" fmla="*/ 2103937 h 2323145"/>
              <a:gd name="connsiteX199" fmla="*/ 2910360 w 11269336"/>
              <a:gd name="connsiteY199" fmla="*/ 2103444 h 2323145"/>
              <a:gd name="connsiteX200" fmla="*/ 2904507 w 11269336"/>
              <a:gd name="connsiteY200" fmla="*/ 2104326 h 2323145"/>
              <a:gd name="connsiteX201" fmla="*/ 2889503 w 11269336"/>
              <a:gd name="connsiteY201" fmla="*/ 2104443 h 2323145"/>
              <a:gd name="connsiteX202" fmla="*/ 2884480 w 11269336"/>
              <a:gd name="connsiteY202" fmla="*/ 2102626 h 2323145"/>
              <a:gd name="connsiteX203" fmla="*/ 2882689 w 11269336"/>
              <a:gd name="connsiteY203" fmla="*/ 2099228 h 2323145"/>
              <a:gd name="connsiteX204" fmla="*/ 2881291 w 11269336"/>
              <a:gd name="connsiteY204" fmla="*/ 2099618 h 2323145"/>
              <a:gd name="connsiteX205" fmla="*/ 2853979 w 11269336"/>
              <a:gd name="connsiteY205" fmla="*/ 2090388 h 2323145"/>
              <a:gd name="connsiteX206" fmla="*/ 2791790 w 11269336"/>
              <a:gd name="connsiteY206" fmla="*/ 2080332 h 2323145"/>
              <a:gd name="connsiteX207" fmla="*/ 2755844 w 11269336"/>
              <a:gd name="connsiteY207" fmla="*/ 2078874 h 2323145"/>
              <a:gd name="connsiteX208" fmla="*/ 2657742 w 11269336"/>
              <a:gd name="connsiteY208" fmla="*/ 2070179 h 2323145"/>
              <a:gd name="connsiteX209" fmla="*/ 2559549 w 11269336"/>
              <a:gd name="connsiteY209" fmla="*/ 2057873 h 2323145"/>
              <a:gd name="connsiteX210" fmla="*/ 2512054 w 11269336"/>
              <a:gd name="connsiteY210" fmla="*/ 2031671 h 2323145"/>
              <a:gd name="connsiteX211" fmla="*/ 2506437 w 11269336"/>
              <a:gd name="connsiteY211" fmla="*/ 2030918 h 2323145"/>
              <a:gd name="connsiteX212" fmla="*/ 2491752 w 11269336"/>
              <a:gd name="connsiteY212" fmla="*/ 2033906 h 2323145"/>
              <a:gd name="connsiteX213" fmla="*/ 2486338 w 11269336"/>
              <a:gd name="connsiteY213" fmla="*/ 2035862 h 2323145"/>
              <a:gd name="connsiteX214" fmla="*/ 2478186 w 11269336"/>
              <a:gd name="connsiteY214" fmla="*/ 2036953 h 2323145"/>
              <a:gd name="connsiteX215" fmla="*/ 2477950 w 11269336"/>
              <a:gd name="connsiteY215" fmla="*/ 2036715 h 2323145"/>
              <a:gd name="connsiteX216" fmla="*/ 2470381 w 11269336"/>
              <a:gd name="connsiteY216" fmla="*/ 2038256 h 2323145"/>
              <a:gd name="connsiteX217" fmla="*/ 2433781 w 11269336"/>
              <a:gd name="connsiteY217" fmla="*/ 2049140 h 2323145"/>
              <a:gd name="connsiteX218" fmla="*/ 2381172 w 11269336"/>
              <a:gd name="connsiteY218" fmla="*/ 2030645 h 2323145"/>
              <a:gd name="connsiteX219" fmla="*/ 2360198 w 11269336"/>
              <a:gd name="connsiteY219" fmla="*/ 2029059 h 2323145"/>
              <a:gd name="connsiteX220" fmla="*/ 2348815 w 11269336"/>
              <a:gd name="connsiteY220" fmla="*/ 2026798 h 2323145"/>
              <a:gd name="connsiteX221" fmla="*/ 2347988 w 11269336"/>
              <a:gd name="connsiteY221" fmla="*/ 2025745 h 2323145"/>
              <a:gd name="connsiteX222" fmla="*/ 2312920 w 11269336"/>
              <a:gd name="connsiteY222" fmla="*/ 2036311 h 2323145"/>
              <a:gd name="connsiteX223" fmla="*/ 2307986 w 11269336"/>
              <a:gd name="connsiteY223" fmla="*/ 2035583 h 2323145"/>
              <a:gd name="connsiteX224" fmla="*/ 2285481 w 11269336"/>
              <a:gd name="connsiteY224" fmla="*/ 2045197 h 2323145"/>
              <a:gd name="connsiteX225" fmla="*/ 2273666 w 11269336"/>
              <a:gd name="connsiteY225" fmla="*/ 2048710 h 2323145"/>
              <a:gd name="connsiteX226" fmla="*/ 2270719 w 11269336"/>
              <a:gd name="connsiteY226" fmla="*/ 2052702 h 2323145"/>
              <a:gd name="connsiteX227" fmla="*/ 2253080 w 11269336"/>
              <a:gd name="connsiteY227" fmla="*/ 2056363 h 2323145"/>
              <a:gd name="connsiteX228" fmla="*/ 2250906 w 11269336"/>
              <a:gd name="connsiteY228" fmla="*/ 2055654 h 2323145"/>
              <a:gd name="connsiteX229" fmla="*/ 2236905 w 11269336"/>
              <a:gd name="connsiteY229" fmla="*/ 2062882 h 2323145"/>
              <a:gd name="connsiteX230" fmla="*/ 2225830 w 11269336"/>
              <a:gd name="connsiteY230" fmla="*/ 2074027 h 2323145"/>
              <a:gd name="connsiteX231" fmla="*/ 2073776 w 11269336"/>
              <a:gd name="connsiteY231" fmla="*/ 2089244 h 2323145"/>
              <a:gd name="connsiteX232" fmla="*/ 1948256 w 11269336"/>
              <a:gd name="connsiteY232" fmla="*/ 2146616 h 2323145"/>
              <a:gd name="connsiteX233" fmla="*/ 1865582 w 11269336"/>
              <a:gd name="connsiteY233" fmla="*/ 2153738 h 2323145"/>
              <a:gd name="connsiteX234" fmla="*/ 1835210 w 11269336"/>
              <a:gd name="connsiteY234" fmla="*/ 2134244 h 2323145"/>
              <a:gd name="connsiteX235" fmla="*/ 1632661 w 11269336"/>
              <a:gd name="connsiteY235" fmla="*/ 2173882 h 2323145"/>
              <a:gd name="connsiteX236" fmla="*/ 1579590 w 11269336"/>
              <a:gd name="connsiteY236" fmla="*/ 2173680 h 2323145"/>
              <a:gd name="connsiteX237" fmla="*/ 1535601 w 11269336"/>
              <a:gd name="connsiteY237" fmla="*/ 2194590 h 2323145"/>
              <a:gd name="connsiteX238" fmla="*/ 1515594 w 11269336"/>
              <a:gd name="connsiteY238" fmla="*/ 2189622 h 2323145"/>
              <a:gd name="connsiteX239" fmla="*/ 1512113 w 11269336"/>
              <a:gd name="connsiteY239" fmla="*/ 2188534 h 2323145"/>
              <a:gd name="connsiteX240" fmla="*/ 1498838 w 11269336"/>
              <a:gd name="connsiteY240" fmla="*/ 2189213 h 2323145"/>
              <a:gd name="connsiteX241" fmla="*/ 1494279 w 11269336"/>
              <a:gd name="connsiteY241" fmla="*/ 2183112 h 2323145"/>
              <a:gd name="connsiteX242" fmla="*/ 1473714 w 11269336"/>
              <a:gd name="connsiteY242" fmla="*/ 2179625 h 2323145"/>
              <a:gd name="connsiteX243" fmla="*/ 1449503 w 11269336"/>
              <a:gd name="connsiteY243" fmla="*/ 2182633 h 2323145"/>
              <a:gd name="connsiteX244" fmla="*/ 1266687 w 11269336"/>
              <a:gd name="connsiteY244" fmla="*/ 2212688 h 2323145"/>
              <a:gd name="connsiteX245" fmla="*/ 1239614 w 11269336"/>
              <a:gd name="connsiteY245" fmla="*/ 2209727 h 2323145"/>
              <a:gd name="connsiteX246" fmla="*/ 1202436 w 11269336"/>
              <a:gd name="connsiteY246" fmla="*/ 2209817 h 2323145"/>
              <a:gd name="connsiteX247" fmla="*/ 1136097 w 11269336"/>
              <a:gd name="connsiteY247" fmla="*/ 2205112 h 2323145"/>
              <a:gd name="connsiteX248" fmla="*/ 988232 w 11269336"/>
              <a:gd name="connsiteY248" fmla="*/ 2235635 h 2323145"/>
              <a:gd name="connsiteX249" fmla="*/ 981959 w 11269336"/>
              <a:gd name="connsiteY249" fmla="*/ 2231607 h 2323145"/>
              <a:gd name="connsiteX250" fmla="*/ 938600 w 11269336"/>
              <a:gd name="connsiteY250" fmla="*/ 2238113 h 2323145"/>
              <a:gd name="connsiteX251" fmla="*/ 791788 w 11269336"/>
              <a:gd name="connsiteY251" fmla="*/ 2293224 h 2323145"/>
              <a:gd name="connsiteX252" fmla="*/ 706914 w 11269336"/>
              <a:gd name="connsiteY252" fmla="*/ 2305046 h 2323145"/>
              <a:gd name="connsiteX253" fmla="*/ 675971 w 11269336"/>
              <a:gd name="connsiteY253" fmla="*/ 2304030 h 2323145"/>
              <a:gd name="connsiteX254" fmla="*/ 624180 w 11269336"/>
              <a:gd name="connsiteY254" fmla="*/ 2302650 h 2323145"/>
              <a:gd name="connsiteX255" fmla="*/ 583453 w 11269336"/>
              <a:gd name="connsiteY255" fmla="*/ 2288788 h 2323145"/>
              <a:gd name="connsiteX256" fmla="*/ 540946 w 11269336"/>
              <a:gd name="connsiteY256" fmla="*/ 2292721 h 2323145"/>
              <a:gd name="connsiteX257" fmla="*/ 533680 w 11269336"/>
              <a:gd name="connsiteY257" fmla="*/ 2310233 h 2323145"/>
              <a:gd name="connsiteX258" fmla="*/ 487366 w 11269336"/>
              <a:gd name="connsiteY258" fmla="*/ 2309053 h 2323145"/>
              <a:gd name="connsiteX259" fmla="*/ 416820 w 11269336"/>
              <a:gd name="connsiteY259" fmla="*/ 2305443 h 2323145"/>
              <a:gd name="connsiteX260" fmla="*/ 376805 w 11269336"/>
              <a:gd name="connsiteY260" fmla="*/ 2307647 h 2323145"/>
              <a:gd name="connsiteX261" fmla="*/ 266777 w 11269336"/>
              <a:gd name="connsiteY261" fmla="*/ 2309012 h 2323145"/>
              <a:gd name="connsiteX262" fmla="*/ 156013 w 11269336"/>
              <a:gd name="connsiteY262" fmla="*/ 2306832 h 2323145"/>
              <a:gd name="connsiteX263" fmla="*/ 87258 w 11269336"/>
              <a:gd name="connsiteY263" fmla="*/ 2285511 h 2323145"/>
              <a:gd name="connsiteX264" fmla="*/ 23798 w 11269336"/>
              <a:gd name="connsiteY264" fmla="*/ 2281822 h 2323145"/>
              <a:gd name="connsiteX265" fmla="*/ 0 w 11269336"/>
              <a:gd name="connsiteY265" fmla="*/ 2285369 h 2323145"/>
              <a:gd name="connsiteX266" fmla="*/ 0 w 11269336"/>
              <a:gd name="connsiteY266"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139429 w 11269336"/>
              <a:gd name="connsiteY20" fmla="*/ 696446 h 2323145"/>
              <a:gd name="connsiteX21" fmla="*/ 9114263 w 11269336"/>
              <a:gd name="connsiteY21" fmla="*/ 709213 h 2323145"/>
              <a:gd name="connsiteX22" fmla="*/ 9028928 w 11269336"/>
              <a:gd name="connsiteY22" fmla="*/ 745350 h 2323145"/>
              <a:gd name="connsiteX23" fmla="*/ 8977138 w 11269336"/>
              <a:gd name="connsiteY23" fmla="*/ 774970 h 2323145"/>
              <a:gd name="connsiteX24" fmla="*/ 8947030 w 11269336"/>
              <a:gd name="connsiteY24" fmla="*/ 814934 h 2323145"/>
              <a:gd name="connsiteX25" fmla="*/ 8914746 w 11269336"/>
              <a:gd name="connsiteY25" fmla="*/ 826428 h 2323145"/>
              <a:gd name="connsiteX26" fmla="*/ 8917778 w 11269336"/>
              <a:gd name="connsiteY26" fmla="*/ 835198 h 2323145"/>
              <a:gd name="connsiteX27" fmla="*/ 8905560 w 11269336"/>
              <a:gd name="connsiteY27" fmla="*/ 838358 h 2323145"/>
              <a:gd name="connsiteX28" fmla="*/ 8897564 w 11269336"/>
              <a:gd name="connsiteY28" fmla="*/ 834287 h 2323145"/>
              <a:gd name="connsiteX29" fmla="*/ 8878040 w 11269336"/>
              <a:gd name="connsiteY29" fmla="*/ 844150 h 2323145"/>
              <a:gd name="connsiteX30" fmla="*/ 8882654 w 11269336"/>
              <a:gd name="connsiteY30" fmla="*/ 892768 h 2323145"/>
              <a:gd name="connsiteX31" fmla="*/ 8795998 w 11269336"/>
              <a:gd name="connsiteY31" fmla="*/ 863337 h 2323145"/>
              <a:gd name="connsiteX32" fmla="*/ 8776970 w 11269336"/>
              <a:gd name="connsiteY32" fmla="*/ 885177 h 2323145"/>
              <a:gd name="connsiteX33" fmla="*/ 8755719 w 11269336"/>
              <a:gd name="connsiteY33" fmla="*/ 889754 h 2323145"/>
              <a:gd name="connsiteX34" fmla="*/ 8743257 w 11269336"/>
              <a:gd name="connsiteY34" fmla="*/ 904723 h 2323145"/>
              <a:gd name="connsiteX35" fmla="*/ 8721366 w 11269336"/>
              <a:gd name="connsiteY35" fmla="*/ 904711 h 2323145"/>
              <a:gd name="connsiteX36" fmla="*/ 8678353 w 11269336"/>
              <a:gd name="connsiteY36" fmla="*/ 926318 h 2323145"/>
              <a:gd name="connsiteX37" fmla="*/ 8636849 w 11269336"/>
              <a:gd name="connsiteY37" fmla="*/ 937900 h 2323145"/>
              <a:gd name="connsiteX38" fmla="*/ 8620213 w 11269336"/>
              <a:gd name="connsiteY38" fmla="*/ 943068 h 2323145"/>
              <a:gd name="connsiteX39" fmla="*/ 8612581 w 11269336"/>
              <a:gd name="connsiteY39" fmla="*/ 952695 h 2323145"/>
              <a:gd name="connsiteX40" fmla="*/ 8589038 w 11269336"/>
              <a:gd name="connsiteY40" fmla="*/ 963892 h 2323145"/>
              <a:gd name="connsiteX41" fmla="*/ 8579950 w 11269336"/>
              <a:gd name="connsiteY41" fmla="*/ 960899 h 2323145"/>
              <a:gd name="connsiteX42" fmla="*/ 8579319 w 11269336"/>
              <a:gd name="connsiteY42" fmla="*/ 965630 h 2323145"/>
              <a:gd name="connsiteX43" fmla="*/ 8547429 w 11269336"/>
              <a:gd name="connsiteY43" fmla="*/ 984506 h 2323145"/>
              <a:gd name="connsiteX44" fmla="*/ 8478704 w 11269336"/>
              <a:gd name="connsiteY44" fmla="*/ 1025490 h 2323145"/>
              <a:gd name="connsiteX45" fmla="*/ 8461421 w 11269336"/>
              <a:gd name="connsiteY45" fmla="*/ 1035512 h 2323145"/>
              <a:gd name="connsiteX46" fmla="*/ 8445003 w 11269336"/>
              <a:gd name="connsiteY46" fmla="*/ 1036851 h 2323145"/>
              <a:gd name="connsiteX47" fmla="*/ 8357350 w 11269336"/>
              <a:gd name="connsiteY47" fmla="*/ 1060213 h 2323145"/>
              <a:gd name="connsiteX48" fmla="*/ 8335565 w 11269336"/>
              <a:gd name="connsiteY48" fmla="*/ 1061151 h 2323145"/>
              <a:gd name="connsiteX49" fmla="*/ 8325267 w 11269336"/>
              <a:gd name="connsiteY49" fmla="*/ 1055919 h 2323145"/>
              <a:gd name="connsiteX50" fmla="*/ 8293586 w 11269336"/>
              <a:gd name="connsiteY50" fmla="*/ 1076144 h 2323145"/>
              <a:gd name="connsiteX51" fmla="*/ 8242405 w 11269336"/>
              <a:gd name="connsiteY51" fmla="*/ 1095960 h 2323145"/>
              <a:gd name="connsiteX52" fmla="*/ 8197391 w 11269336"/>
              <a:gd name="connsiteY52" fmla="*/ 1107746 h 2323145"/>
              <a:gd name="connsiteX53" fmla="*/ 8081474 w 11269336"/>
              <a:gd name="connsiteY53" fmla="*/ 1130125 h 2323145"/>
              <a:gd name="connsiteX54" fmla="*/ 8053585 w 11269336"/>
              <a:gd name="connsiteY54" fmla="*/ 1129169 h 2323145"/>
              <a:gd name="connsiteX55" fmla="*/ 8038422 w 11269336"/>
              <a:gd name="connsiteY55" fmla="*/ 1119092 h 2323145"/>
              <a:gd name="connsiteX56" fmla="*/ 8029450 w 11269336"/>
              <a:gd name="connsiteY56" fmla="*/ 1125592 h 2323145"/>
              <a:gd name="connsiteX57" fmla="*/ 7959552 w 11269336"/>
              <a:gd name="connsiteY57" fmla="*/ 1140188 h 2323145"/>
              <a:gd name="connsiteX58" fmla="*/ 7914188 w 11269336"/>
              <a:gd name="connsiteY58" fmla="*/ 1150862 h 2323145"/>
              <a:gd name="connsiteX59" fmla="*/ 7914918 w 11269336"/>
              <a:gd name="connsiteY59" fmla="*/ 1168758 h 2323145"/>
              <a:gd name="connsiteX60" fmla="*/ 7875510 w 11269336"/>
              <a:gd name="connsiteY60" fmla="*/ 1183153 h 2323145"/>
              <a:gd name="connsiteX61" fmla="*/ 7829932 w 11269336"/>
              <a:gd name="connsiteY61" fmla="*/ 1180782 h 2323145"/>
              <a:gd name="connsiteX62" fmla="*/ 7779182 w 11269336"/>
              <a:gd name="connsiteY62" fmla="*/ 1192665 h 2323145"/>
              <a:gd name="connsiteX63" fmla="*/ 7748774 w 11269336"/>
              <a:gd name="connsiteY63" fmla="*/ 1199586 h 2323145"/>
              <a:gd name="connsiteX64" fmla="*/ 7671846 w 11269336"/>
              <a:gd name="connsiteY64" fmla="*/ 1231966 h 2323145"/>
              <a:gd name="connsiteX65" fmla="*/ 7554146 w 11269336"/>
              <a:gd name="connsiteY65" fmla="*/ 1319748 h 2323145"/>
              <a:gd name="connsiteX66" fmla="*/ 7515052 w 11269336"/>
              <a:gd name="connsiteY66" fmla="*/ 1336718 h 2323145"/>
              <a:gd name="connsiteX67" fmla="*/ 7507193 w 11269336"/>
              <a:gd name="connsiteY67" fmla="*/ 1334617 h 2323145"/>
              <a:gd name="connsiteX68" fmla="*/ 7461694 w 11269336"/>
              <a:gd name="connsiteY68" fmla="*/ 1375866 h 2323145"/>
              <a:gd name="connsiteX69" fmla="*/ 7377571 w 11269336"/>
              <a:gd name="connsiteY69" fmla="*/ 1400128 h 2323145"/>
              <a:gd name="connsiteX70" fmla="*/ 7311261 w 11269336"/>
              <a:gd name="connsiteY70" fmla="*/ 1412652 h 2323145"/>
              <a:gd name="connsiteX71" fmla="*/ 7275307 w 11269336"/>
              <a:gd name="connsiteY71" fmla="*/ 1422171 h 2323145"/>
              <a:gd name="connsiteX72" fmla="*/ 7247783 w 11269336"/>
              <a:gd name="connsiteY72" fmla="*/ 1426330 h 2323145"/>
              <a:gd name="connsiteX73" fmla="*/ 7185047 w 11269336"/>
              <a:gd name="connsiteY73" fmla="*/ 1451812 h 2323145"/>
              <a:gd name="connsiteX74" fmla="*/ 7084117 w 11269336"/>
              <a:gd name="connsiteY74" fmla="*/ 1500281 h 2323145"/>
              <a:gd name="connsiteX75" fmla="*/ 7062011 w 11269336"/>
              <a:gd name="connsiteY75" fmla="*/ 1509183 h 2323145"/>
              <a:gd name="connsiteX76" fmla="*/ 7040555 w 11269336"/>
              <a:gd name="connsiteY76" fmla="*/ 1511207 h 2323145"/>
              <a:gd name="connsiteX77" fmla="*/ 7033438 w 11269336"/>
              <a:gd name="connsiteY77" fmla="*/ 1506772 h 2323145"/>
              <a:gd name="connsiteX78" fmla="*/ 7020886 w 11269336"/>
              <a:gd name="connsiteY78" fmla="*/ 1510764 h 2323145"/>
              <a:gd name="connsiteX79" fmla="*/ 7017033 w 11269336"/>
              <a:gd name="connsiteY79" fmla="*/ 1510650 h 2323145"/>
              <a:gd name="connsiteX80" fmla="*/ 6995460 w 11269336"/>
              <a:gd name="connsiteY80" fmla="*/ 1511173 h 2323145"/>
              <a:gd name="connsiteX81" fmla="*/ 6962144 w 11269336"/>
              <a:gd name="connsiteY81" fmla="*/ 1541508 h 2323145"/>
              <a:gd name="connsiteX82" fmla="*/ 6910674 w 11269336"/>
              <a:gd name="connsiteY82" fmla="*/ 1554793 h 2323145"/>
              <a:gd name="connsiteX83" fmla="*/ 6732152 w 11269336"/>
              <a:gd name="connsiteY83" fmla="*/ 1642538 h 2323145"/>
              <a:gd name="connsiteX84" fmla="*/ 6694106 w 11269336"/>
              <a:gd name="connsiteY84" fmla="*/ 1632377 h 2323145"/>
              <a:gd name="connsiteX85" fmla="*/ 6617223 w 11269336"/>
              <a:gd name="connsiteY85" fmla="*/ 1659889 h 2323145"/>
              <a:gd name="connsiteX86" fmla="*/ 6521138 w 11269336"/>
              <a:gd name="connsiteY86" fmla="*/ 1744340 h 2323145"/>
              <a:gd name="connsiteX87" fmla="*/ 6380677 w 11269336"/>
              <a:gd name="connsiteY87" fmla="*/ 1796883 h 2323145"/>
              <a:gd name="connsiteX88" fmla="*/ 6374897 w 11269336"/>
              <a:gd name="connsiteY88" fmla="*/ 1809910 h 2323145"/>
              <a:gd name="connsiteX89" fmla="*/ 6364545 w 11269336"/>
              <a:gd name="connsiteY89" fmla="*/ 1820090 h 2323145"/>
              <a:gd name="connsiteX90" fmla="*/ 6362126 w 11269336"/>
              <a:gd name="connsiteY90" fmla="*/ 1819991 h 2323145"/>
              <a:gd name="connsiteX91" fmla="*/ 6346673 w 11269336"/>
              <a:gd name="connsiteY91" fmla="*/ 1827824 h 2323145"/>
              <a:gd name="connsiteX92" fmla="*/ 6345588 w 11269336"/>
              <a:gd name="connsiteY92" fmla="*/ 1832232 h 2323145"/>
              <a:gd name="connsiteX93" fmla="*/ 6335708 w 11269336"/>
              <a:gd name="connsiteY93" fmla="*/ 1838451 h 2323145"/>
              <a:gd name="connsiteX94" fmla="*/ 6318182 w 11269336"/>
              <a:gd name="connsiteY94" fmla="*/ 1852975 h 2323145"/>
              <a:gd name="connsiteX95" fmla="*/ 6313084 w 11269336"/>
              <a:gd name="connsiteY95" fmla="*/ 1853561 h 2323145"/>
              <a:gd name="connsiteX96" fmla="*/ 6283816 w 11269336"/>
              <a:gd name="connsiteY96" fmla="*/ 1872148 h 2323145"/>
              <a:gd name="connsiteX97" fmla="*/ 6282550 w 11269336"/>
              <a:gd name="connsiteY97" fmla="*/ 1871392 h 2323145"/>
              <a:gd name="connsiteX98" fmla="*/ 6270527 w 11269336"/>
              <a:gd name="connsiteY98" fmla="*/ 1872208 h 2323145"/>
              <a:gd name="connsiteX99" fmla="*/ 6249518 w 11269336"/>
              <a:gd name="connsiteY99" fmla="*/ 1876079 h 2323145"/>
              <a:gd name="connsiteX100" fmla="*/ 6190386 w 11269336"/>
              <a:gd name="connsiteY100" fmla="*/ 1872478 h 2323145"/>
              <a:gd name="connsiteX101" fmla="*/ 6159777 w 11269336"/>
              <a:gd name="connsiteY101" fmla="*/ 1891745 h 2323145"/>
              <a:gd name="connsiteX102" fmla="*/ 6153131 w 11269336"/>
              <a:gd name="connsiteY102" fmla="*/ 1895079 h 2323145"/>
              <a:gd name="connsiteX103" fmla="*/ 6152798 w 11269336"/>
              <a:gd name="connsiteY103" fmla="*/ 1894920 h 2323145"/>
              <a:gd name="connsiteX104" fmla="*/ 6145388 w 11269336"/>
              <a:gd name="connsiteY104" fmla="*/ 1897990 h 2323145"/>
              <a:gd name="connsiteX105" fmla="*/ 6141014 w 11269336"/>
              <a:gd name="connsiteY105" fmla="*/ 1901155 h 2323145"/>
              <a:gd name="connsiteX106" fmla="*/ 6128122 w 11269336"/>
              <a:gd name="connsiteY106" fmla="*/ 1907623 h 2323145"/>
              <a:gd name="connsiteX107" fmla="*/ 6122351 w 11269336"/>
              <a:gd name="connsiteY107" fmla="*/ 1908359 h 2323145"/>
              <a:gd name="connsiteX108" fmla="*/ 6064750 w 11269336"/>
              <a:gd name="connsiteY108" fmla="*/ 1896394 h 2323145"/>
              <a:gd name="connsiteX109" fmla="*/ 5964230 w 11269336"/>
              <a:gd name="connsiteY109" fmla="*/ 1910038 h 2323145"/>
              <a:gd name="connsiteX110" fmla="*/ 5865399 w 11269336"/>
              <a:gd name="connsiteY110" fmla="*/ 1926966 h 2323145"/>
              <a:gd name="connsiteX111" fmla="*/ 5829951 w 11269336"/>
              <a:gd name="connsiteY111" fmla="*/ 1934755 h 2323145"/>
              <a:gd name="connsiteX112" fmla="*/ 5765285 w 11269336"/>
              <a:gd name="connsiteY112" fmla="*/ 1941322 h 2323145"/>
              <a:gd name="connsiteX113" fmla="*/ 5734750 w 11269336"/>
              <a:gd name="connsiteY113" fmla="*/ 1939793 h 2323145"/>
              <a:gd name="connsiteX114" fmla="*/ 5733569 w 11269336"/>
              <a:gd name="connsiteY114" fmla="*/ 1940505 h 2323145"/>
              <a:gd name="connsiteX115" fmla="*/ 5730329 w 11269336"/>
              <a:gd name="connsiteY115" fmla="*/ 1937845 h 2323145"/>
              <a:gd name="connsiteX116" fmla="*/ 5724661 w 11269336"/>
              <a:gd name="connsiteY116" fmla="*/ 1937455 h 2323145"/>
              <a:gd name="connsiteX117" fmla="*/ 5710186 w 11269336"/>
              <a:gd name="connsiteY117" fmla="*/ 1941370 h 2323145"/>
              <a:gd name="connsiteX118" fmla="*/ 5704910 w 11269336"/>
              <a:gd name="connsiteY118" fmla="*/ 1943663 h 2323145"/>
              <a:gd name="connsiteX119" fmla="*/ 5696836 w 11269336"/>
              <a:gd name="connsiteY119" fmla="*/ 1945271 h 2323145"/>
              <a:gd name="connsiteX120" fmla="*/ 5696583 w 11269336"/>
              <a:gd name="connsiteY120" fmla="*/ 1945050 h 2323145"/>
              <a:gd name="connsiteX121" fmla="*/ 5689123 w 11269336"/>
              <a:gd name="connsiteY121" fmla="*/ 1947067 h 2323145"/>
              <a:gd name="connsiteX122" fmla="*/ 5653291 w 11269336"/>
              <a:gd name="connsiteY122" fmla="*/ 1960245 h 2323145"/>
              <a:gd name="connsiteX123" fmla="*/ 5599385 w 11269336"/>
              <a:gd name="connsiteY123" fmla="*/ 1945198 h 2323145"/>
              <a:gd name="connsiteX124" fmla="*/ 5578300 w 11269336"/>
              <a:gd name="connsiteY124" fmla="*/ 1944963 h 2323145"/>
              <a:gd name="connsiteX125" fmla="*/ 5566758 w 11269336"/>
              <a:gd name="connsiteY125" fmla="*/ 1943441 h 2323145"/>
              <a:gd name="connsiteX126" fmla="*/ 5565857 w 11269336"/>
              <a:gd name="connsiteY126" fmla="*/ 1942445 h 2323145"/>
              <a:gd name="connsiteX127" fmla="*/ 5531534 w 11269336"/>
              <a:gd name="connsiteY127" fmla="*/ 1955208 h 2323145"/>
              <a:gd name="connsiteX128" fmla="*/ 5526552 w 11269336"/>
              <a:gd name="connsiteY128" fmla="*/ 1954799 h 2323145"/>
              <a:gd name="connsiteX129" fmla="*/ 5504723 w 11269336"/>
              <a:gd name="connsiteY129" fmla="*/ 1965811 h 2323145"/>
              <a:gd name="connsiteX130" fmla="*/ 5493156 w 11269336"/>
              <a:gd name="connsiteY130" fmla="*/ 1970063 h 2323145"/>
              <a:gd name="connsiteX131" fmla="*/ 5490486 w 11269336"/>
              <a:gd name="connsiteY131" fmla="*/ 1974227 h 2323145"/>
              <a:gd name="connsiteX132" fmla="*/ 5473107 w 11269336"/>
              <a:gd name="connsiteY132" fmla="*/ 1979001 h 2323145"/>
              <a:gd name="connsiteX133" fmla="*/ 5470885 w 11269336"/>
              <a:gd name="connsiteY133" fmla="*/ 1978432 h 2323145"/>
              <a:gd name="connsiteX134" fmla="*/ 5457393 w 11269336"/>
              <a:gd name="connsiteY134" fmla="*/ 1986525 h 2323145"/>
              <a:gd name="connsiteX135" fmla="*/ 5447102 w 11269336"/>
              <a:gd name="connsiteY135" fmla="*/ 1998329 h 2323145"/>
              <a:gd name="connsiteX136" fmla="*/ 5159151 w 11269336"/>
              <a:gd name="connsiteY136" fmla="*/ 2029640 h 2323145"/>
              <a:gd name="connsiteX137" fmla="*/ 5041688 w 11269336"/>
              <a:gd name="connsiteY137" fmla="*/ 2022334 h 2323145"/>
              <a:gd name="connsiteX138" fmla="*/ 4860988 w 11269336"/>
              <a:gd name="connsiteY138" fmla="*/ 2135698 h 2323145"/>
              <a:gd name="connsiteX139" fmla="*/ 4807902 w 11269336"/>
              <a:gd name="connsiteY139" fmla="*/ 2138894 h 2323145"/>
              <a:gd name="connsiteX140" fmla="*/ 4765388 w 11269336"/>
              <a:gd name="connsiteY140" fmla="*/ 2162525 h 2323145"/>
              <a:gd name="connsiteX141" fmla="*/ 4745033 w 11269336"/>
              <a:gd name="connsiteY141" fmla="*/ 2158859 h 2323145"/>
              <a:gd name="connsiteX142" fmla="*/ 4741475 w 11269336"/>
              <a:gd name="connsiteY142" fmla="*/ 2157998 h 2323145"/>
              <a:gd name="connsiteX143" fmla="*/ 4728247 w 11269336"/>
              <a:gd name="connsiteY143" fmla="*/ 2159526 h 2323145"/>
              <a:gd name="connsiteX144" fmla="*/ 4723263 w 11269336"/>
              <a:gd name="connsiteY144" fmla="*/ 2153742 h 2323145"/>
              <a:gd name="connsiteX145" fmla="*/ 4702453 w 11269336"/>
              <a:gd name="connsiteY145" fmla="*/ 2151586 h 2323145"/>
              <a:gd name="connsiteX146" fmla="*/ 4678455 w 11269336"/>
              <a:gd name="connsiteY146" fmla="*/ 2156131 h 2323145"/>
              <a:gd name="connsiteX147" fmla="*/ 4593061 w 11269336"/>
              <a:gd name="connsiteY147" fmla="*/ 2171597 h 2323145"/>
              <a:gd name="connsiteX148" fmla="*/ 4579902 w 11269336"/>
              <a:gd name="connsiteY148" fmla="*/ 2177927 h 2323145"/>
              <a:gd name="connsiteX149" fmla="*/ 4533444 w 11269336"/>
              <a:gd name="connsiteY149" fmla="*/ 2181200 h 2323145"/>
              <a:gd name="connsiteX150" fmla="*/ 4492832 w 11269336"/>
              <a:gd name="connsiteY150" fmla="*/ 2188033 h 2323145"/>
              <a:gd name="connsiteX151" fmla="*/ 4467257 w 11269336"/>
              <a:gd name="connsiteY151" fmla="*/ 2196121 h 2323145"/>
              <a:gd name="connsiteX152" fmla="*/ 4459937 w 11269336"/>
              <a:gd name="connsiteY152" fmla="*/ 2195182 h 2323145"/>
              <a:gd name="connsiteX153" fmla="*/ 4433312 w 11269336"/>
              <a:gd name="connsiteY153" fmla="*/ 2199004 h 2323145"/>
              <a:gd name="connsiteX154" fmla="*/ 4420601 w 11269336"/>
              <a:gd name="connsiteY154" fmla="*/ 2205158 h 2323145"/>
              <a:gd name="connsiteX155" fmla="*/ 4405765 w 11269336"/>
              <a:gd name="connsiteY155" fmla="*/ 2199902 h 2323145"/>
              <a:gd name="connsiteX156" fmla="*/ 4401354 w 11269336"/>
              <a:gd name="connsiteY156" fmla="*/ 2194745 h 2323145"/>
              <a:gd name="connsiteX157" fmla="*/ 4383151 w 11269336"/>
              <a:gd name="connsiteY157" fmla="*/ 2201140 h 2323145"/>
              <a:gd name="connsiteX158" fmla="*/ 4366646 w 11269336"/>
              <a:gd name="connsiteY158" fmla="*/ 2198564 h 2323145"/>
              <a:gd name="connsiteX159" fmla="*/ 4354009 w 11269336"/>
              <a:gd name="connsiteY159" fmla="*/ 2204984 h 2323145"/>
              <a:gd name="connsiteX160" fmla="*/ 4348284 w 11269336"/>
              <a:gd name="connsiteY160" fmla="*/ 2205270 h 2323145"/>
              <a:gd name="connsiteX161" fmla="*/ 4333906 w 11269336"/>
              <a:gd name="connsiteY161" fmla="*/ 2205251 h 2323145"/>
              <a:gd name="connsiteX162" fmla="*/ 4308819 w 11269336"/>
              <a:gd name="connsiteY162" fmla="*/ 2203822 h 2323145"/>
              <a:gd name="connsiteX163" fmla="*/ 4301210 w 11269336"/>
              <a:gd name="connsiteY163" fmla="*/ 2204456 h 2323145"/>
              <a:gd name="connsiteX164" fmla="*/ 4283095 w 11269336"/>
              <a:gd name="connsiteY164" fmla="*/ 2198177 h 2323145"/>
              <a:gd name="connsiteX165" fmla="*/ 4250119 w 11269336"/>
              <a:gd name="connsiteY165" fmla="*/ 2196342 h 2323145"/>
              <a:gd name="connsiteX166" fmla="*/ 4189203 w 11269336"/>
              <a:gd name="connsiteY166" fmla="*/ 2178994 h 2323145"/>
              <a:gd name="connsiteX167" fmla="*/ 4154035 w 11269336"/>
              <a:gd name="connsiteY167" fmla="*/ 2171950 h 2323145"/>
              <a:gd name="connsiteX168" fmla="*/ 4129569 w 11269336"/>
              <a:gd name="connsiteY168" fmla="*/ 2163850 h 2323145"/>
              <a:gd name="connsiteX169" fmla="*/ 4061250 w 11269336"/>
              <a:gd name="connsiteY169" fmla="*/ 2159236 h 2323145"/>
              <a:gd name="connsiteX170" fmla="*/ 3945480 w 11269336"/>
              <a:gd name="connsiteY170" fmla="*/ 2158279 h 2323145"/>
              <a:gd name="connsiteX171" fmla="*/ 3921468 w 11269336"/>
              <a:gd name="connsiteY171" fmla="*/ 2156588 h 2323145"/>
              <a:gd name="connsiteX172" fmla="*/ 3903348 w 11269336"/>
              <a:gd name="connsiteY172" fmla="*/ 2149220 h 2323145"/>
              <a:gd name="connsiteX173" fmla="*/ 3901342 w 11269336"/>
              <a:gd name="connsiteY173" fmla="*/ 2142355 h 2323145"/>
              <a:gd name="connsiteX174" fmla="*/ 3888539 w 11269336"/>
              <a:gd name="connsiteY174" fmla="*/ 2140476 h 2323145"/>
              <a:gd name="connsiteX175" fmla="*/ 3885662 w 11269336"/>
              <a:gd name="connsiteY175" fmla="*/ 2138740 h 2323145"/>
              <a:gd name="connsiteX176" fmla="*/ 3868627 w 11269336"/>
              <a:gd name="connsiteY176" fmla="*/ 2130023 h 2323145"/>
              <a:gd name="connsiteX177" fmla="*/ 3819177 w 11269336"/>
              <a:gd name="connsiteY177" fmla="*/ 2142111 h 2323145"/>
              <a:gd name="connsiteX178" fmla="*/ 3769100 w 11269336"/>
              <a:gd name="connsiteY178" fmla="*/ 2131731 h 2323145"/>
              <a:gd name="connsiteX179" fmla="*/ 3562752 w 11269336"/>
              <a:gd name="connsiteY179" fmla="*/ 2131785 h 2323145"/>
              <a:gd name="connsiteX180" fmla="*/ 3541402 w 11269336"/>
              <a:gd name="connsiteY180" fmla="*/ 2106821 h 2323145"/>
              <a:gd name="connsiteX181" fmla="*/ 3365341 w 11269336"/>
              <a:gd name="connsiteY181" fmla="*/ 2077638 h 2323145"/>
              <a:gd name="connsiteX182" fmla="*/ 3170922 w 11269336"/>
              <a:gd name="connsiteY182" fmla="*/ 2115957 h 2323145"/>
              <a:gd name="connsiteX183" fmla="*/ 3156256 w 11269336"/>
              <a:gd name="connsiteY183" fmla="*/ 2124773 h 2323145"/>
              <a:gd name="connsiteX184" fmla="*/ 3140298 w 11269336"/>
              <a:gd name="connsiteY184" fmla="*/ 2129182 h 2323145"/>
              <a:gd name="connsiteX185" fmla="*/ 3138514 w 11269336"/>
              <a:gd name="connsiteY185" fmla="*/ 2128069 h 2323145"/>
              <a:gd name="connsiteX186" fmla="*/ 3120467 w 11269336"/>
              <a:gd name="connsiteY186" fmla="*/ 2128281 h 2323145"/>
              <a:gd name="connsiteX187" fmla="*/ 3116175 w 11269336"/>
              <a:gd name="connsiteY187" fmla="*/ 2131633 h 2323145"/>
              <a:gd name="connsiteX188" fmla="*/ 3103685 w 11269336"/>
              <a:gd name="connsiteY188" fmla="*/ 2132814 h 2323145"/>
              <a:gd name="connsiteX189" fmla="*/ 3078794 w 11269336"/>
              <a:gd name="connsiteY189" fmla="*/ 2137935 h 2323145"/>
              <a:gd name="connsiteX190" fmla="*/ 3074407 w 11269336"/>
              <a:gd name="connsiteY190" fmla="*/ 2136274 h 2323145"/>
              <a:gd name="connsiteX191" fmla="*/ 3037285 w 11269336"/>
              <a:gd name="connsiteY191" fmla="*/ 2139919 h 2323145"/>
              <a:gd name="connsiteX192" fmla="*/ 3036901 w 11269336"/>
              <a:gd name="connsiteY192" fmla="*/ 2138726 h 2323145"/>
              <a:gd name="connsiteX193" fmla="*/ 3026996 w 11269336"/>
              <a:gd name="connsiteY193" fmla="*/ 2134322 h 2323145"/>
              <a:gd name="connsiteX194" fmla="*/ 3007772 w 11269336"/>
              <a:gd name="connsiteY194" fmla="*/ 2128742 h 2323145"/>
              <a:gd name="connsiteX195" fmla="*/ 2965030 w 11269336"/>
              <a:gd name="connsiteY195" fmla="*/ 2100494 h 2323145"/>
              <a:gd name="connsiteX196" fmla="*/ 2926342 w 11269336"/>
              <a:gd name="connsiteY196" fmla="*/ 2104155 h 2323145"/>
              <a:gd name="connsiteX197" fmla="*/ 2918608 w 11269336"/>
              <a:gd name="connsiteY197" fmla="*/ 2104215 h 2323145"/>
              <a:gd name="connsiteX198" fmla="*/ 2918475 w 11269336"/>
              <a:gd name="connsiteY198" fmla="*/ 2103937 h 2323145"/>
              <a:gd name="connsiteX199" fmla="*/ 2910360 w 11269336"/>
              <a:gd name="connsiteY199" fmla="*/ 2103444 h 2323145"/>
              <a:gd name="connsiteX200" fmla="*/ 2904507 w 11269336"/>
              <a:gd name="connsiteY200" fmla="*/ 2104326 h 2323145"/>
              <a:gd name="connsiteX201" fmla="*/ 2889503 w 11269336"/>
              <a:gd name="connsiteY201" fmla="*/ 2104443 h 2323145"/>
              <a:gd name="connsiteX202" fmla="*/ 2884480 w 11269336"/>
              <a:gd name="connsiteY202" fmla="*/ 2102626 h 2323145"/>
              <a:gd name="connsiteX203" fmla="*/ 2882689 w 11269336"/>
              <a:gd name="connsiteY203" fmla="*/ 2099228 h 2323145"/>
              <a:gd name="connsiteX204" fmla="*/ 2881291 w 11269336"/>
              <a:gd name="connsiteY204" fmla="*/ 2099618 h 2323145"/>
              <a:gd name="connsiteX205" fmla="*/ 2853979 w 11269336"/>
              <a:gd name="connsiteY205" fmla="*/ 2090388 h 2323145"/>
              <a:gd name="connsiteX206" fmla="*/ 2791790 w 11269336"/>
              <a:gd name="connsiteY206" fmla="*/ 2080332 h 2323145"/>
              <a:gd name="connsiteX207" fmla="*/ 2755844 w 11269336"/>
              <a:gd name="connsiteY207" fmla="*/ 2078874 h 2323145"/>
              <a:gd name="connsiteX208" fmla="*/ 2657742 w 11269336"/>
              <a:gd name="connsiteY208" fmla="*/ 2070179 h 2323145"/>
              <a:gd name="connsiteX209" fmla="*/ 2559549 w 11269336"/>
              <a:gd name="connsiteY209" fmla="*/ 2057873 h 2323145"/>
              <a:gd name="connsiteX210" fmla="*/ 2512054 w 11269336"/>
              <a:gd name="connsiteY210" fmla="*/ 2031671 h 2323145"/>
              <a:gd name="connsiteX211" fmla="*/ 2506437 w 11269336"/>
              <a:gd name="connsiteY211" fmla="*/ 2030918 h 2323145"/>
              <a:gd name="connsiteX212" fmla="*/ 2491752 w 11269336"/>
              <a:gd name="connsiteY212" fmla="*/ 2033906 h 2323145"/>
              <a:gd name="connsiteX213" fmla="*/ 2486338 w 11269336"/>
              <a:gd name="connsiteY213" fmla="*/ 2035862 h 2323145"/>
              <a:gd name="connsiteX214" fmla="*/ 2478186 w 11269336"/>
              <a:gd name="connsiteY214" fmla="*/ 2036953 h 2323145"/>
              <a:gd name="connsiteX215" fmla="*/ 2477950 w 11269336"/>
              <a:gd name="connsiteY215" fmla="*/ 2036715 h 2323145"/>
              <a:gd name="connsiteX216" fmla="*/ 2470381 w 11269336"/>
              <a:gd name="connsiteY216" fmla="*/ 2038256 h 2323145"/>
              <a:gd name="connsiteX217" fmla="*/ 2433781 w 11269336"/>
              <a:gd name="connsiteY217" fmla="*/ 2049140 h 2323145"/>
              <a:gd name="connsiteX218" fmla="*/ 2381172 w 11269336"/>
              <a:gd name="connsiteY218" fmla="*/ 2030645 h 2323145"/>
              <a:gd name="connsiteX219" fmla="*/ 2360198 w 11269336"/>
              <a:gd name="connsiteY219" fmla="*/ 2029059 h 2323145"/>
              <a:gd name="connsiteX220" fmla="*/ 2348815 w 11269336"/>
              <a:gd name="connsiteY220" fmla="*/ 2026798 h 2323145"/>
              <a:gd name="connsiteX221" fmla="*/ 2347988 w 11269336"/>
              <a:gd name="connsiteY221" fmla="*/ 2025745 h 2323145"/>
              <a:gd name="connsiteX222" fmla="*/ 2312920 w 11269336"/>
              <a:gd name="connsiteY222" fmla="*/ 2036311 h 2323145"/>
              <a:gd name="connsiteX223" fmla="*/ 2307986 w 11269336"/>
              <a:gd name="connsiteY223" fmla="*/ 2035583 h 2323145"/>
              <a:gd name="connsiteX224" fmla="*/ 2285481 w 11269336"/>
              <a:gd name="connsiteY224" fmla="*/ 2045197 h 2323145"/>
              <a:gd name="connsiteX225" fmla="*/ 2273666 w 11269336"/>
              <a:gd name="connsiteY225" fmla="*/ 2048710 h 2323145"/>
              <a:gd name="connsiteX226" fmla="*/ 2270719 w 11269336"/>
              <a:gd name="connsiteY226" fmla="*/ 2052702 h 2323145"/>
              <a:gd name="connsiteX227" fmla="*/ 2253080 w 11269336"/>
              <a:gd name="connsiteY227" fmla="*/ 2056363 h 2323145"/>
              <a:gd name="connsiteX228" fmla="*/ 2250906 w 11269336"/>
              <a:gd name="connsiteY228" fmla="*/ 2055654 h 2323145"/>
              <a:gd name="connsiteX229" fmla="*/ 2236905 w 11269336"/>
              <a:gd name="connsiteY229" fmla="*/ 2062882 h 2323145"/>
              <a:gd name="connsiteX230" fmla="*/ 2225830 w 11269336"/>
              <a:gd name="connsiteY230" fmla="*/ 2074027 h 2323145"/>
              <a:gd name="connsiteX231" fmla="*/ 2073776 w 11269336"/>
              <a:gd name="connsiteY231" fmla="*/ 2089244 h 2323145"/>
              <a:gd name="connsiteX232" fmla="*/ 1948256 w 11269336"/>
              <a:gd name="connsiteY232" fmla="*/ 2146616 h 2323145"/>
              <a:gd name="connsiteX233" fmla="*/ 1865582 w 11269336"/>
              <a:gd name="connsiteY233" fmla="*/ 2153738 h 2323145"/>
              <a:gd name="connsiteX234" fmla="*/ 1835210 w 11269336"/>
              <a:gd name="connsiteY234" fmla="*/ 2134244 h 2323145"/>
              <a:gd name="connsiteX235" fmla="*/ 1632661 w 11269336"/>
              <a:gd name="connsiteY235" fmla="*/ 2173882 h 2323145"/>
              <a:gd name="connsiteX236" fmla="*/ 1579590 w 11269336"/>
              <a:gd name="connsiteY236" fmla="*/ 2173680 h 2323145"/>
              <a:gd name="connsiteX237" fmla="*/ 1535601 w 11269336"/>
              <a:gd name="connsiteY237" fmla="*/ 2194590 h 2323145"/>
              <a:gd name="connsiteX238" fmla="*/ 1515594 w 11269336"/>
              <a:gd name="connsiteY238" fmla="*/ 2189622 h 2323145"/>
              <a:gd name="connsiteX239" fmla="*/ 1512113 w 11269336"/>
              <a:gd name="connsiteY239" fmla="*/ 2188534 h 2323145"/>
              <a:gd name="connsiteX240" fmla="*/ 1498838 w 11269336"/>
              <a:gd name="connsiteY240" fmla="*/ 2189213 h 2323145"/>
              <a:gd name="connsiteX241" fmla="*/ 1494279 w 11269336"/>
              <a:gd name="connsiteY241" fmla="*/ 2183112 h 2323145"/>
              <a:gd name="connsiteX242" fmla="*/ 1473714 w 11269336"/>
              <a:gd name="connsiteY242" fmla="*/ 2179625 h 2323145"/>
              <a:gd name="connsiteX243" fmla="*/ 1449503 w 11269336"/>
              <a:gd name="connsiteY243" fmla="*/ 2182633 h 2323145"/>
              <a:gd name="connsiteX244" fmla="*/ 1266687 w 11269336"/>
              <a:gd name="connsiteY244" fmla="*/ 2212688 h 2323145"/>
              <a:gd name="connsiteX245" fmla="*/ 1239614 w 11269336"/>
              <a:gd name="connsiteY245" fmla="*/ 2209727 h 2323145"/>
              <a:gd name="connsiteX246" fmla="*/ 1202436 w 11269336"/>
              <a:gd name="connsiteY246" fmla="*/ 2209817 h 2323145"/>
              <a:gd name="connsiteX247" fmla="*/ 1136097 w 11269336"/>
              <a:gd name="connsiteY247" fmla="*/ 2205112 h 2323145"/>
              <a:gd name="connsiteX248" fmla="*/ 988232 w 11269336"/>
              <a:gd name="connsiteY248" fmla="*/ 2235635 h 2323145"/>
              <a:gd name="connsiteX249" fmla="*/ 981959 w 11269336"/>
              <a:gd name="connsiteY249" fmla="*/ 2231607 h 2323145"/>
              <a:gd name="connsiteX250" fmla="*/ 938600 w 11269336"/>
              <a:gd name="connsiteY250" fmla="*/ 2238113 h 2323145"/>
              <a:gd name="connsiteX251" fmla="*/ 791788 w 11269336"/>
              <a:gd name="connsiteY251" fmla="*/ 2293224 h 2323145"/>
              <a:gd name="connsiteX252" fmla="*/ 706914 w 11269336"/>
              <a:gd name="connsiteY252" fmla="*/ 2305046 h 2323145"/>
              <a:gd name="connsiteX253" fmla="*/ 675971 w 11269336"/>
              <a:gd name="connsiteY253" fmla="*/ 2304030 h 2323145"/>
              <a:gd name="connsiteX254" fmla="*/ 624180 w 11269336"/>
              <a:gd name="connsiteY254" fmla="*/ 2302650 h 2323145"/>
              <a:gd name="connsiteX255" fmla="*/ 583453 w 11269336"/>
              <a:gd name="connsiteY255" fmla="*/ 2288788 h 2323145"/>
              <a:gd name="connsiteX256" fmla="*/ 540946 w 11269336"/>
              <a:gd name="connsiteY256" fmla="*/ 2292721 h 2323145"/>
              <a:gd name="connsiteX257" fmla="*/ 533680 w 11269336"/>
              <a:gd name="connsiteY257" fmla="*/ 2310233 h 2323145"/>
              <a:gd name="connsiteX258" fmla="*/ 487366 w 11269336"/>
              <a:gd name="connsiteY258" fmla="*/ 2309053 h 2323145"/>
              <a:gd name="connsiteX259" fmla="*/ 416820 w 11269336"/>
              <a:gd name="connsiteY259" fmla="*/ 2305443 h 2323145"/>
              <a:gd name="connsiteX260" fmla="*/ 376805 w 11269336"/>
              <a:gd name="connsiteY260" fmla="*/ 2307647 h 2323145"/>
              <a:gd name="connsiteX261" fmla="*/ 266777 w 11269336"/>
              <a:gd name="connsiteY261" fmla="*/ 2309012 h 2323145"/>
              <a:gd name="connsiteX262" fmla="*/ 156013 w 11269336"/>
              <a:gd name="connsiteY262" fmla="*/ 2306832 h 2323145"/>
              <a:gd name="connsiteX263" fmla="*/ 87258 w 11269336"/>
              <a:gd name="connsiteY263" fmla="*/ 2285511 h 2323145"/>
              <a:gd name="connsiteX264" fmla="*/ 23798 w 11269336"/>
              <a:gd name="connsiteY264" fmla="*/ 2281822 h 2323145"/>
              <a:gd name="connsiteX265" fmla="*/ 0 w 11269336"/>
              <a:gd name="connsiteY265" fmla="*/ 2285369 h 2323145"/>
              <a:gd name="connsiteX266" fmla="*/ 0 w 11269336"/>
              <a:gd name="connsiteY266"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139429 w 11269336"/>
              <a:gd name="connsiteY20" fmla="*/ 696446 h 2323145"/>
              <a:gd name="connsiteX21" fmla="*/ 9028928 w 11269336"/>
              <a:gd name="connsiteY21" fmla="*/ 745350 h 2323145"/>
              <a:gd name="connsiteX22" fmla="*/ 8977138 w 11269336"/>
              <a:gd name="connsiteY22" fmla="*/ 774970 h 2323145"/>
              <a:gd name="connsiteX23" fmla="*/ 8947030 w 11269336"/>
              <a:gd name="connsiteY23" fmla="*/ 814934 h 2323145"/>
              <a:gd name="connsiteX24" fmla="*/ 8914746 w 11269336"/>
              <a:gd name="connsiteY24" fmla="*/ 826428 h 2323145"/>
              <a:gd name="connsiteX25" fmla="*/ 8917778 w 11269336"/>
              <a:gd name="connsiteY25" fmla="*/ 835198 h 2323145"/>
              <a:gd name="connsiteX26" fmla="*/ 8905560 w 11269336"/>
              <a:gd name="connsiteY26" fmla="*/ 838358 h 2323145"/>
              <a:gd name="connsiteX27" fmla="*/ 8897564 w 11269336"/>
              <a:gd name="connsiteY27" fmla="*/ 834287 h 2323145"/>
              <a:gd name="connsiteX28" fmla="*/ 8878040 w 11269336"/>
              <a:gd name="connsiteY28" fmla="*/ 844150 h 2323145"/>
              <a:gd name="connsiteX29" fmla="*/ 8882654 w 11269336"/>
              <a:gd name="connsiteY29" fmla="*/ 892768 h 2323145"/>
              <a:gd name="connsiteX30" fmla="*/ 8795998 w 11269336"/>
              <a:gd name="connsiteY30" fmla="*/ 863337 h 2323145"/>
              <a:gd name="connsiteX31" fmla="*/ 8776970 w 11269336"/>
              <a:gd name="connsiteY31" fmla="*/ 885177 h 2323145"/>
              <a:gd name="connsiteX32" fmla="*/ 8755719 w 11269336"/>
              <a:gd name="connsiteY32" fmla="*/ 889754 h 2323145"/>
              <a:gd name="connsiteX33" fmla="*/ 8743257 w 11269336"/>
              <a:gd name="connsiteY33" fmla="*/ 904723 h 2323145"/>
              <a:gd name="connsiteX34" fmla="*/ 8721366 w 11269336"/>
              <a:gd name="connsiteY34" fmla="*/ 904711 h 2323145"/>
              <a:gd name="connsiteX35" fmla="*/ 8678353 w 11269336"/>
              <a:gd name="connsiteY35" fmla="*/ 926318 h 2323145"/>
              <a:gd name="connsiteX36" fmla="*/ 8636849 w 11269336"/>
              <a:gd name="connsiteY36" fmla="*/ 937900 h 2323145"/>
              <a:gd name="connsiteX37" fmla="*/ 8620213 w 11269336"/>
              <a:gd name="connsiteY37" fmla="*/ 943068 h 2323145"/>
              <a:gd name="connsiteX38" fmla="*/ 8612581 w 11269336"/>
              <a:gd name="connsiteY38" fmla="*/ 952695 h 2323145"/>
              <a:gd name="connsiteX39" fmla="*/ 8589038 w 11269336"/>
              <a:gd name="connsiteY39" fmla="*/ 963892 h 2323145"/>
              <a:gd name="connsiteX40" fmla="*/ 8579950 w 11269336"/>
              <a:gd name="connsiteY40" fmla="*/ 960899 h 2323145"/>
              <a:gd name="connsiteX41" fmla="*/ 8579319 w 11269336"/>
              <a:gd name="connsiteY41" fmla="*/ 965630 h 2323145"/>
              <a:gd name="connsiteX42" fmla="*/ 8547429 w 11269336"/>
              <a:gd name="connsiteY42" fmla="*/ 984506 h 2323145"/>
              <a:gd name="connsiteX43" fmla="*/ 8478704 w 11269336"/>
              <a:gd name="connsiteY43" fmla="*/ 1025490 h 2323145"/>
              <a:gd name="connsiteX44" fmla="*/ 8461421 w 11269336"/>
              <a:gd name="connsiteY44" fmla="*/ 1035512 h 2323145"/>
              <a:gd name="connsiteX45" fmla="*/ 8445003 w 11269336"/>
              <a:gd name="connsiteY45" fmla="*/ 1036851 h 2323145"/>
              <a:gd name="connsiteX46" fmla="*/ 8357350 w 11269336"/>
              <a:gd name="connsiteY46" fmla="*/ 1060213 h 2323145"/>
              <a:gd name="connsiteX47" fmla="*/ 8335565 w 11269336"/>
              <a:gd name="connsiteY47" fmla="*/ 1061151 h 2323145"/>
              <a:gd name="connsiteX48" fmla="*/ 8325267 w 11269336"/>
              <a:gd name="connsiteY48" fmla="*/ 1055919 h 2323145"/>
              <a:gd name="connsiteX49" fmla="*/ 8293586 w 11269336"/>
              <a:gd name="connsiteY49" fmla="*/ 1076144 h 2323145"/>
              <a:gd name="connsiteX50" fmla="*/ 8242405 w 11269336"/>
              <a:gd name="connsiteY50" fmla="*/ 1095960 h 2323145"/>
              <a:gd name="connsiteX51" fmla="*/ 8197391 w 11269336"/>
              <a:gd name="connsiteY51" fmla="*/ 1107746 h 2323145"/>
              <a:gd name="connsiteX52" fmla="*/ 8081474 w 11269336"/>
              <a:gd name="connsiteY52" fmla="*/ 1130125 h 2323145"/>
              <a:gd name="connsiteX53" fmla="*/ 8053585 w 11269336"/>
              <a:gd name="connsiteY53" fmla="*/ 1129169 h 2323145"/>
              <a:gd name="connsiteX54" fmla="*/ 8038422 w 11269336"/>
              <a:gd name="connsiteY54" fmla="*/ 1119092 h 2323145"/>
              <a:gd name="connsiteX55" fmla="*/ 8029450 w 11269336"/>
              <a:gd name="connsiteY55" fmla="*/ 1125592 h 2323145"/>
              <a:gd name="connsiteX56" fmla="*/ 7959552 w 11269336"/>
              <a:gd name="connsiteY56" fmla="*/ 1140188 h 2323145"/>
              <a:gd name="connsiteX57" fmla="*/ 7914188 w 11269336"/>
              <a:gd name="connsiteY57" fmla="*/ 1150862 h 2323145"/>
              <a:gd name="connsiteX58" fmla="*/ 7914918 w 11269336"/>
              <a:gd name="connsiteY58" fmla="*/ 1168758 h 2323145"/>
              <a:gd name="connsiteX59" fmla="*/ 7875510 w 11269336"/>
              <a:gd name="connsiteY59" fmla="*/ 1183153 h 2323145"/>
              <a:gd name="connsiteX60" fmla="*/ 7829932 w 11269336"/>
              <a:gd name="connsiteY60" fmla="*/ 1180782 h 2323145"/>
              <a:gd name="connsiteX61" fmla="*/ 7779182 w 11269336"/>
              <a:gd name="connsiteY61" fmla="*/ 1192665 h 2323145"/>
              <a:gd name="connsiteX62" fmla="*/ 7748774 w 11269336"/>
              <a:gd name="connsiteY62" fmla="*/ 1199586 h 2323145"/>
              <a:gd name="connsiteX63" fmla="*/ 7671846 w 11269336"/>
              <a:gd name="connsiteY63" fmla="*/ 1231966 h 2323145"/>
              <a:gd name="connsiteX64" fmla="*/ 7554146 w 11269336"/>
              <a:gd name="connsiteY64" fmla="*/ 1319748 h 2323145"/>
              <a:gd name="connsiteX65" fmla="*/ 7515052 w 11269336"/>
              <a:gd name="connsiteY65" fmla="*/ 1336718 h 2323145"/>
              <a:gd name="connsiteX66" fmla="*/ 7507193 w 11269336"/>
              <a:gd name="connsiteY66" fmla="*/ 1334617 h 2323145"/>
              <a:gd name="connsiteX67" fmla="*/ 7461694 w 11269336"/>
              <a:gd name="connsiteY67" fmla="*/ 1375866 h 2323145"/>
              <a:gd name="connsiteX68" fmla="*/ 7377571 w 11269336"/>
              <a:gd name="connsiteY68" fmla="*/ 1400128 h 2323145"/>
              <a:gd name="connsiteX69" fmla="*/ 7311261 w 11269336"/>
              <a:gd name="connsiteY69" fmla="*/ 1412652 h 2323145"/>
              <a:gd name="connsiteX70" fmla="*/ 7275307 w 11269336"/>
              <a:gd name="connsiteY70" fmla="*/ 1422171 h 2323145"/>
              <a:gd name="connsiteX71" fmla="*/ 7247783 w 11269336"/>
              <a:gd name="connsiteY71" fmla="*/ 1426330 h 2323145"/>
              <a:gd name="connsiteX72" fmla="*/ 7185047 w 11269336"/>
              <a:gd name="connsiteY72" fmla="*/ 1451812 h 2323145"/>
              <a:gd name="connsiteX73" fmla="*/ 7084117 w 11269336"/>
              <a:gd name="connsiteY73" fmla="*/ 1500281 h 2323145"/>
              <a:gd name="connsiteX74" fmla="*/ 7062011 w 11269336"/>
              <a:gd name="connsiteY74" fmla="*/ 1509183 h 2323145"/>
              <a:gd name="connsiteX75" fmla="*/ 7040555 w 11269336"/>
              <a:gd name="connsiteY75" fmla="*/ 1511207 h 2323145"/>
              <a:gd name="connsiteX76" fmla="*/ 7033438 w 11269336"/>
              <a:gd name="connsiteY76" fmla="*/ 1506772 h 2323145"/>
              <a:gd name="connsiteX77" fmla="*/ 7020886 w 11269336"/>
              <a:gd name="connsiteY77" fmla="*/ 1510764 h 2323145"/>
              <a:gd name="connsiteX78" fmla="*/ 7017033 w 11269336"/>
              <a:gd name="connsiteY78" fmla="*/ 1510650 h 2323145"/>
              <a:gd name="connsiteX79" fmla="*/ 6995460 w 11269336"/>
              <a:gd name="connsiteY79" fmla="*/ 1511173 h 2323145"/>
              <a:gd name="connsiteX80" fmla="*/ 6962144 w 11269336"/>
              <a:gd name="connsiteY80" fmla="*/ 1541508 h 2323145"/>
              <a:gd name="connsiteX81" fmla="*/ 6910674 w 11269336"/>
              <a:gd name="connsiteY81" fmla="*/ 1554793 h 2323145"/>
              <a:gd name="connsiteX82" fmla="*/ 6732152 w 11269336"/>
              <a:gd name="connsiteY82" fmla="*/ 1642538 h 2323145"/>
              <a:gd name="connsiteX83" fmla="*/ 6694106 w 11269336"/>
              <a:gd name="connsiteY83" fmla="*/ 1632377 h 2323145"/>
              <a:gd name="connsiteX84" fmla="*/ 6617223 w 11269336"/>
              <a:gd name="connsiteY84" fmla="*/ 1659889 h 2323145"/>
              <a:gd name="connsiteX85" fmla="*/ 6521138 w 11269336"/>
              <a:gd name="connsiteY85" fmla="*/ 1744340 h 2323145"/>
              <a:gd name="connsiteX86" fmla="*/ 6380677 w 11269336"/>
              <a:gd name="connsiteY86" fmla="*/ 1796883 h 2323145"/>
              <a:gd name="connsiteX87" fmla="*/ 6374897 w 11269336"/>
              <a:gd name="connsiteY87" fmla="*/ 1809910 h 2323145"/>
              <a:gd name="connsiteX88" fmla="*/ 6364545 w 11269336"/>
              <a:gd name="connsiteY88" fmla="*/ 1820090 h 2323145"/>
              <a:gd name="connsiteX89" fmla="*/ 6362126 w 11269336"/>
              <a:gd name="connsiteY89" fmla="*/ 1819991 h 2323145"/>
              <a:gd name="connsiteX90" fmla="*/ 6346673 w 11269336"/>
              <a:gd name="connsiteY90" fmla="*/ 1827824 h 2323145"/>
              <a:gd name="connsiteX91" fmla="*/ 6345588 w 11269336"/>
              <a:gd name="connsiteY91" fmla="*/ 1832232 h 2323145"/>
              <a:gd name="connsiteX92" fmla="*/ 6335708 w 11269336"/>
              <a:gd name="connsiteY92" fmla="*/ 1838451 h 2323145"/>
              <a:gd name="connsiteX93" fmla="*/ 6318182 w 11269336"/>
              <a:gd name="connsiteY93" fmla="*/ 1852975 h 2323145"/>
              <a:gd name="connsiteX94" fmla="*/ 6313084 w 11269336"/>
              <a:gd name="connsiteY94" fmla="*/ 1853561 h 2323145"/>
              <a:gd name="connsiteX95" fmla="*/ 6283816 w 11269336"/>
              <a:gd name="connsiteY95" fmla="*/ 1872148 h 2323145"/>
              <a:gd name="connsiteX96" fmla="*/ 6282550 w 11269336"/>
              <a:gd name="connsiteY96" fmla="*/ 1871392 h 2323145"/>
              <a:gd name="connsiteX97" fmla="*/ 6270527 w 11269336"/>
              <a:gd name="connsiteY97" fmla="*/ 1872208 h 2323145"/>
              <a:gd name="connsiteX98" fmla="*/ 6249518 w 11269336"/>
              <a:gd name="connsiteY98" fmla="*/ 1876079 h 2323145"/>
              <a:gd name="connsiteX99" fmla="*/ 6190386 w 11269336"/>
              <a:gd name="connsiteY99" fmla="*/ 1872478 h 2323145"/>
              <a:gd name="connsiteX100" fmla="*/ 6159777 w 11269336"/>
              <a:gd name="connsiteY100" fmla="*/ 1891745 h 2323145"/>
              <a:gd name="connsiteX101" fmla="*/ 6153131 w 11269336"/>
              <a:gd name="connsiteY101" fmla="*/ 1895079 h 2323145"/>
              <a:gd name="connsiteX102" fmla="*/ 6152798 w 11269336"/>
              <a:gd name="connsiteY102" fmla="*/ 1894920 h 2323145"/>
              <a:gd name="connsiteX103" fmla="*/ 6145388 w 11269336"/>
              <a:gd name="connsiteY103" fmla="*/ 1897990 h 2323145"/>
              <a:gd name="connsiteX104" fmla="*/ 6141014 w 11269336"/>
              <a:gd name="connsiteY104" fmla="*/ 1901155 h 2323145"/>
              <a:gd name="connsiteX105" fmla="*/ 6128122 w 11269336"/>
              <a:gd name="connsiteY105" fmla="*/ 1907623 h 2323145"/>
              <a:gd name="connsiteX106" fmla="*/ 6122351 w 11269336"/>
              <a:gd name="connsiteY106" fmla="*/ 1908359 h 2323145"/>
              <a:gd name="connsiteX107" fmla="*/ 6064750 w 11269336"/>
              <a:gd name="connsiteY107" fmla="*/ 1896394 h 2323145"/>
              <a:gd name="connsiteX108" fmla="*/ 5964230 w 11269336"/>
              <a:gd name="connsiteY108" fmla="*/ 1910038 h 2323145"/>
              <a:gd name="connsiteX109" fmla="*/ 5865399 w 11269336"/>
              <a:gd name="connsiteY109" fmla="*/ 1926966 h 2323145"/>
              <a:gd name="connsiteX110" fmla="*/ 5829951 w 11269336"/>
              <a:gd name="connsiteY110" fmla="*/ 1934755 h 2323145"/>
              <a:gd name="connsiteX111" fmla="*/ 5765285 w 11269336"/>
              <a:gd name="connsiteY111" fmla="*/ 1941322 h 2323145"/>
              <a:gd name="connsiteX112" fmla="*/ 5734750 w 11269336"/>
              <a:gd name="connsiteY112" fmla="*/ 1939793 h 2323145"/>
              <a:gd name="connsiteX113" fmla="*/ 5733569 w 11269336"/>
              <a:gd name="connsiteY113" fmla="*/ 1940505 h 2323145"/>
              <a:gd name="connsiteX114" fmla="*/ 5730329 w 11269336"/>
              <a:gd name="connsiteY114" fmla="*/ 1937845 h 2323145"/>
              <a:gd name="connsiteX115" fmla="*/ 5724661 w 11269336"/>
              <a:gd name="connsiteY115" fmla="*/ 1937455 h 2323145"/>
              <a:gd name="connsiteX116" fmla="*/ 5710186 w 11269336"/>
              <a:gd name="connsiteY116" fmla="*/ 1941370 h 2323145"/>
              <a:gd name="connsiteX117" fmla="*/ 5704910 w 11269336"/>
              <a:gd name="connsiteY117" fmla="*/ 1943663 h 2323145"/>
              <a:gd name="connsiteX118" fmla="*/ 5696836 w 11269336"/>
              <a:gd name="connsiteY118" fmla="*/ 1945271 h 2323145"/>
              <a:gd name="connsiteX119" fmla="*/ 5696583 w 11269336"/>
              <a:gd name="connsiteY119" fmla="*/ 1945050 h 2323145"/>
              <a:gd name="connsiteX120" fmla="*/ 5689123 w 11269336"/>
              <a:gd name="connsiteY120" fmla="*/ 1947067 h 2323145"/>
              <a:gd name="connsiteX121" fmla="*/ 5653291 w 11269336"/>
              <a:gd name="connsiteY121" fmla="*/ 1960245 h 2323145"/>
              <a:gd name="connsiteX122" fmla="*/ 5599385 w 11269336"/>
              <a:gd name="connsiteY122" fmla="*/ 1945198 h 2323145"/>
              <a:gd name="connsiteX123" fmla="*/ 5578300 w 11269336"/>
              <a:gd name="connsiteY123" fmla="*/ 1944963 h 2323145"/>
              <a:gd name="connsiteX124" fmla="*/ 5566758 w 11269336"/>
              <a:gd name="connsiteY124" fmla="*/ 1943441 h 2323145"/>
              <a:gd name="connsiteX125" fmla="*/ 5565857 w 11269336"/>
              <a:gd name="connsiteY125" fmla="*/ 1942445 h 2323145"/>
              <a:gd name="connsiteX126" fmla="*/ 5531534 w 11269336"/>
              <a:gd name="connsiteY126" fmla="*/ 1955208 h 2323145"/>
              <a:gd name="connsiteX127" fmla="*/ 5526552 w 11269336"/>
              <a:gd name="connsiteY127" fmla="*/ 1954799 h 2323145"/>
              <a:gd name="connsiteX128" fmla="*/ 5504723 w 11269336"/>
              <a:gd name="connsiteY128" fmla="*/ 1965811 h 2323145"/>
              <a:gd name="connsiteX129" fmla="*/ 5493156 w 11269336"/>
              <a:gd name="connsiteY129" fmla="*/ 1970063 h 2323145"/>
              <a:gd name="connsiteX130" fmla="*/ 5490486 w 11269336"/>
              <a:gd name="connsiteY130" fmla="*/ 1974227 h 2323145"/>
              <a:gd name="connsiteX131" fmla="*/ 5473107 w 11269336"/>
              <a:gd name="connsiteY131" fmla="*/ 1979001 h 2323145"/>
              <a:gd name="connsiteX132" fmla="*/ 5470885 w 11269336"/>
              <a:gd name="connsiteY132" fmla="*/ 1978432 h 2323145"/>
              <a:gd name="connsiteX133" fmla="*/ 5457393 w 11269336"/>
              <a:gd name="connsiteY133" fmla="*/ 1986525 h 2323145"/>
              <a:gd name="connsiteX134" fmla="*/ 5447102 w 11269336"/>
              <a:gd name="connsiteY134" fmla="*/ 1998329 h 2323145"/>
              <a:gd name="connsiteX135" fmla="*/ 5159151 w 11269336"/>
              <a:gd name="connsiteY135" fmla="*/ 2029640 h 2323145"/>
              <a:gd name="connsiteX136" fmla="*/ 5041688 w 11269336"/>
              <a:gd name="connsiteY136" fmla="*/ 2022334 h 2323145"/>
              <a:gd name="connsiteX137" fmla="*/ 4860988 w 11269336"/>
              <a:gd name="connsiteY137" fmla="*/ 2135698 h 2323145"/>
              <a:gd name="connsiteX138" fmla="*/ 4807902 w 11269336"/>
              <a:gd name="connsiteY138" fmla="*/ 2138894 h 2323145"/>
              <a:gd name="connsiteX139" fmla="*/ 4765388 w 11269336"/>
              <a:gd name="connsiteY139" fmla="*/ 2162525 h 2323145"/>
              <a:gd name="connsiteX140" fmla="*/ 4745033 w 11269336"/>
              <a:gd name="connsiteY140" fmla="*/ 2158859 h 2323145"/>
              <a:gd name="connsiteX141" fmla="*/ 4741475 w 11269336"/>
              <a:gd name="connsiteY141" fmla="*/ 2157998 h 2323145"/>
              <a:gd name="connsiteX142" fmla="*/ 4728247 w 11269336"/>
              <a:gd name="connsiteY142" fmla="*/ 2159526 h 2323145"/>
              <a:gd name="connsiteX143" fmla="*/ 4723263 w 11269336"/>
              <a:gd name="connsiteY143" fmla="*/ 2153742 h 2323145"/>
              <a:gd name="connsiteX144" fmla="*/ 4702453 w 11269336"/>
              <a:gd name="connsiteY144" fmla="*/ 2151586 h 2323145"/>
              <a:gd name="connsiteX145" fmla="*/ 4678455 w 11269336"/>
              <a:gd name="connsiteY145" fmla="*/ 2156131 h 2323145"/>
              <a:gd name="connsiteX146" fmla="*/ 4593061 w 11269336"/>
              <a:gd name="connsiteY146" fmla="*/ 2171597 h 2323145"/>
              <a:gd name="connsiteX147" fmla="*/ 4579902 w 11269336"/>
              <a:gd name="connsiteY147" fmla="*/ 2177927 h 2323145"/>
              <a:gd name="connsiteX148" fmla="*/ 4533444 w 11269336"/>
              <a:gd name="connsiteY148" fmla="*/ 2181200 h 2323145"/>
              <a:gd name="connsiteX149" fmla="*/ 4492832 w 11269336"/>
              <a:gd name="connsiteY149" fmla="*/ 2188033 h 2323145"/>
              <a:gd name="connsiteX150" fmla="*/ 4467257 w 11269336"/>
              <a:gd name="connsiteY150" fmla="*/ 2196121 h 2323145"/>
              <a:gd name="connsiteX151" fmla="*/ 4459937 w 11269336"/>
              <a:gd name="connsiteY151" fmla="*/ 2195182 h 2323145"/>
              <a:gd name="connsiteX152" fmla="*/ 4433312 w 11269336"/>
              <a:gd name="connsiteY152" fmla="*/ 2199004 h 2323145"/>
              <a:gd name="connsiteX153" fmla="*/ 4420601 w 11269336"/>
              <a:gd name="connsiteY153" fmla="*/ 2205158 h 2323145"/>
              <a:gd name="connsiteX154" fmla="*/ 4405765 w 11269336"/>
              <a:gd name="connsiteY154" fmla="*/ 2199902 h 2323145"/>
              <a:gd name="connsiteX155" fmla="*/ 4401354 w 11269336"/>
              <a:gd name="connsiteY155" fmla="*/ 2194745 h 2323145"/>
              <a:gd name="connsiteX156" fmla="*/ 4383151 w 11269336"/>
              <a:gd name="connsiteY156" fmla="*/ 2201140 h 2323145"/>
              <a:gd name="connsiteX157" fmla="*/ 4366646 w 11269336"/>
              <a:gd name="connsiteY157" fmla="*/ 2198564 h 2323145"/>
              <a:gd name="connsiteX158" fmla="*/ 4354009 w 11269336"/>
              <a:gd name="connsiteY158" fmla="*/ 2204984 h 2323145"/>
              <a:gd name="connsiteX159" fmla="*/ 4348284 w 11269336"/>
              <a:gd name="connsiteY159" fmla="*/ 2205270 h 2323145"/>
              <a:gd name="connsiteX160" fmla="*/ 4333906 w 11269336"/>
              <a:gd name="connsiteY160" fmla="*/ 2205251 h 2323145"/>
              <a:gd name="connsiteX161" fmla="*/ 4308819 w 11269336"/>
              <a:gd name="connsiteY161" fmla="*/ 2203822 h 2323145"/>
              <a:gd name="connsiteX162" fmla="*/ 4301210 w 11269336"/>
              <a:gd name="connsiteY162" fmla="*/ 2204456 h 2323145"/>
              <a:gd name="connsiteX163" fmla="*/ 4283095 w 11269336"/>
              <a:gd name="connsiteY163" fmla="*/ 2198177 h 2323145"/>
              <a:gd name="connsiteX164" fmla="*/ 4250119 w 11269336"/>
              <a:gd name="connsiteY164" fmla="*/ 2196342 h 2323145"/>
              <a:gd name="connsiteX165" fmla="*/ 4189203 w 11269336"/>
              <a:gd name="connsiteY165" fmla="*/ 2178994 h 2323145"/>
              <a:gd name="connsiteX166" fmla="*/ 4154035 w 11269336"/>
              <a:gd name="connsiteY166" fmla="*/ 2171950 h 2323145"/>
              <a:gd name="connsiteX167" fmla="*/ 4129569 w 11269336"/>
              <a:gd name="connsiteY167" fmla="*/ 2163850 h 2323145"/>
              <a:gd name="connsiteX168" fmla="*/ 4061250 w 11269336"/>
              <a:gd name="connsiteY168" fmla="*/ 2159236 h 2323145"/>
              <a:gd name="connsiteX169" fmla="*/ 3945480 w 11269336"/>
              <a:gd name="connsiteY169" fmla="*/ 2158279 h 2323145"/>
              <a:gd name="connsiteX170" fmla="*/ 3921468 w 11269336"/>
              <a:gd name="connsiteY170" fmla="*/ 2156588 h 2323145"/>
              <a:gd name="connsiteX171" fmla="*/ 3903348 w 11269336"/>
              <a:gd name="connsiteY171" fmla="*/ 2149220 h 2323145"/>
              <a:gd name="connsiteX172" fmla="*/ 3901342 w 11269336"/>
              <a:gd name="connsiteY172" fmla="*/ 2142355 h 2323145"/>
              <a:gd name="connsiteX173" fmla="*/ 3888539 w 11269336"/>
              <a:gd name="connsiteY173" fmla="*/ 2140476 h 2323145"/>
              <a:gd name="connsiteX174" fmla="*/ 3885662 w 11269336"/>
              <a:gd name="connsiteY174" fmla="*/ 2138740 h 2323145"/>
              <a:gd name="connsiteX175" fmla="*/ 3868627 w 11269336"/>
              <a:gd name="connsiteY175" fmla="*/ 2130023 h 2323145"/>
              <a:gd name="connsiteX176" fmla="*/ 3819177 w 11269336"/>
              <a:gd name="connsiteY176" fmla="*/ 2142111 h 2323145"/>
              <a:gd name="connsiteX177" fmla="*/ 3769100 w 11269336"/>
              <a:gd name="connsiteY177" fmla="*/ 2131731 h 2323145"/>
              <a:gd name="connsiteX178" fmla="*/ 3562752 w 11269336"/>
              <a:gd name="connsiteY178" fmla="*/ 2131785 h 2323145"/>
              <a:gd name="connsiteX179" fmla="*/ 3541402 w 11269336"/>
              <a:gd name="connsiteY179" fmla="*/ 2106821 h 2323145"/>
              <a:gd name="connsiteX180" fmla="*/ 3365341 w 11269336"/>
              <a:gd name="connsiteY180" fmla="*/ 2077638 h 2323145"/>
              <a:gd name="connsiteX181" fmla="*/ 3170922 w 11269336"/>
              <a:gd name="connsiteY181" fmla="*/ 2115957 h 2323145"/>
              <a:gd name="connsiteX182" fmla="*/ 3156256 w 11269336"/>
              <a:gd name="connsiteY182" fmla="*/ 2124773 h 2323145"/>
              <a:gd name="connsiteX183" fmla="*/ 3140298 w 11269336"/>
              <a:gd name="connsiteY183" fmla="*/ 2129182 h 2323145"/>
              <a:gd name="connsiteX184" fmla="*/ 3138514 w 11269336"/>
              <a:gd name="connsiteY184" fmla="*/ 2128069 h 2323145"/>
              <a:gd name="connsiteX185" fmla="*/ 3120467 w 11269336"/>
              <a:gd name="connsiteY185" fmla="*/ 2128281 h 2323145"/>
              <a:gd name="connsiteX186" fmla="*/ 3116175 w 11269336"/>
              <a:gd name="connsiteY186" fmla="*/ 2131633 h 2323145"/>
              <a:gd name="connsiteX187" fmla="*/ 3103685 w 11269336"/>
              <a:gd name="connsiteY187" fmla="*/ 2132814 h 2323145"/>
              <a:gd name="connsiteX188" fmla="*/ 3078794 w 11269336"/>
              <a:gd name="connsiteY188" fmla="*/ 2137935 h 2323145"/>
              <a:gd name="connsiteX189" fmla="*/ 3074407 w 11269336"/>
              <a:gd name="connsiteY189" fmla="*/ 2136274 h 2323145"/>
              <a:gd name="connsiteX190" fmla="*/ 3037285 w 11269336"/>
              <a:gd name="connsiteY190" fmla="*/ 2139919 h 2323145"/>
              <a:gd name="connsiteX191" fmla="*/ 3036901 w 11269336"/>
              <a:gd name="connsiteY191" fmla="*/ 2138726 h 2323145"/>
              <a:gd name="connsiteX192" fmla="*/ 3026996 w 11269336"/>
              <a:gd name="connsiteY192" fmla="*/ 2134322 h 2323145"/>
              <a:gd name="connsiteX193" fmla="*/ 3007772 w 11269336"/>
              <a:gd name="connsiteY193" fmla="*/ 2128742 h 2323145"/>
              <a:gd name="connsiteX194" fmla="*/ 2965030 w 11269336"/>
              <a:gd name="connsiteY194" fmla="*/ 2100494 h 2323145"/>
              <a:gd name="connsiteX195" fmla="*/ 2926342 w 11269336"/>
              <a:gd name="connsiteY195" fmla="*/ 2104155 h 2323145"/>
              <a:gd name="connsiteX196" fmla="*/ 2918608 w 11269336"/>
              <a:gd name="connsiteY196" fmla="*/ 2104215 h 2323145"/>
              <a:gd name="connsiteX197" fmla="*/ 2918475 w 11269336"/>
              <a:gd name="connsiteY197" fmla="*/ 2103937 h 2323145"/>
              <a:gd name="connsiteX198" fmla="*/ 2910360 w 11269336"/>
              <a:gd name="connsiteY198" fmla="*/ 2103444 h 2323145"/>
              <a:gd name="connsiteX199" fmla="*/ 2904507 w 11269336"/>
              <a:gd name="connsiteY199" fmla="*/ 2104326 h 2323145"/>
              <a:gd name="connsiteX200" fmla="*/ 2889503 w 11269336"/>
              <a:gd name="connsiteY200" fmla="*/ 2104443 h 2323145"/>
              <a:gd name="connsiteX201" fmla="*/ 2884480 w 11269336"/>
              <a:gd name="connsiteY201" fmla="*/ 2102626 h 2323145"/>
              <a:gd name="connsiteX202" fmla="*/ 2882689 w 11269336"/>
              <a:gd name="connsiteY202" fmla="*/ 2099228 h 2323145"/>
              <a:gd name="connsiteX203" fmla="*/ 2881291 w 11269336"/>
              <a:gd name="connsiteY203" fmla="*/ 2099618 h 2323145"/>
              <a:gd name="connsiteX204" fmla="*/ 2853979 w 11269336"/>
              <a:gd name="connsiteY204" fmla="*/ 2090388 h 2323145"/>
              <a:gd name="connsiteX205" fmla="*/ 2791790 w 11269336"/>
              <a:gd name="connsiteY205" fmla="*/ 2080332 h 2323145"/>
              <a:gd name="connsiteX206" fmla="*/ 2755844 w 11269336"/>
              <a:gd name="connsiteY206" fmla="*/ 2078874 h 2323145"/>
              <a:gd name="connsiteX207" fmla="*/ 2657742 w 11269336"/>
              <a:gd name="connsiteY207" fmla="*/ 2070179 h 2323145"/>
              <a:gd name="connsiteX208" fmla="*/ 2559549 w 11269336"/>
              <a:gd name="connsiteY208" fmla="*/ 2057873 h 2323145"/>
              <a:gd name="connsiteX209" fmla="*/ 2512054 w 11269336"/>
              <a:gd name="connsiteY209" fmla="*/ 2031671 h 2323145"/>
              <a:gd name="connsiteX210" fmla="*/ 2506437 w 11269336"/>
              <a:gd name="connsiteY210" fmla="*/ 2030918 h 2323145"/>
              <a:gd name="connsiteX211" fmla="*/ 2491752 w 11269336"/>
              <a:gd name="connsiteY211" fmla="*/ 2033906 h 2323145"/>
              <a:gd name="connsiteX212" fmla="*/ 2486338 w 11269336"/>
              <a:gd name="connsiteY212" fmla="*/ 2035862 h 2323145"/>
              <a:gd name="connsiteX213" fmla="*/ 2478186 w 11269336"/>
              <a:gd name="connsiteY213" fmla="*/ 2036953 h 2323145"/>
              <a:gd name="connsiteX214" fmla="*/ 2477950 w 11269336"/>
              <a:gd name="connsiteY214" fmla="*/ 2036715 h 2323145"/>
              <a:gd name="connsiteX215" fmla="*/ 2470381 w 11269336"/>
              <a:gd name="connsiteY215" fmla="*/ 2038256 h 2323145"/>
              <a:gd name="connsiteX216" fmla="*/ 2433781 w 11269336"/>
              <a:gd name="connsiteY216" fmla="*/ 2049140 h 2323145"/>
              <a:gd name="connsiteX217" fmla="*/ 2381172 w 11269336"/>
              <a:gd name="connsiteY217" fmla="*/ 2030645 h 2323145"/>
              <a:gd name="connsiteX218" fmla="*/ 2360198 w 11269336"/>
              <a:gd name="connsiteY218" fmla="*/ 2029059 h 2323145"/>
              <a:gd name="connsiteX219" fmla="*/ 2348815 w 11269336"/>
              <a:gd name="connsiteY219" fmla="*/ 2026798 h 2323145"/>
              <a:gd name="connsiteX220" fmla="*/ 2347988 w 11269336"/>
              <a:gd name="connsiteY220" fmla="*/ 2025745 h 2323145"/>
              <a:gd name="connsiteX221" fmla="*/ 2312920 w 11269336"/>
              <a:gd name="connsiteY221" fmla="*/ 2036311 h 2323145"/>
              <a:gd name="connsiteX222" fmla="*/ 2307986 w 11269336"/>
              <a:gd name="connsiteY222" fmla="*/ 2035583 h 2323145"/>
              <a:gd name="connsiteX223" fmla="*/ 2285481 w 11269336"/>
              <a:gd name="connsiteY223" fmla="*/ 2045197 h 2323145"/>
              <a:gd name="connsiteX224" fmla="*/ 2273666 w 11269336"/>
              <a:gd name="connsiteY224" fmla="*/ 2048710 h 2323145"/>
              <a:gd name="connsiteX225" fmla="*/ 2270719 w 11269336"/>
              <a:gd name="connsiteY225" fmla="*/ 2052702 h 2323145"/>
              <a:gd name="connsiteX226" fmla="*/ 2253080 w 11269336"/>
              <a:gd name="connsiteY226" fmla="*/ 2056363 h 2323145"/>
              <a:gd name="connsiteX227" fmla="*/ 2250906 w 11269336"/>
              <a:gd name="connsiteY227" fmla="*/ 2055654 h 2323145"/>
              <a:gd name="connsiteX228" fmla="*/ 2236905 w 11269336"/>
              <a:gd name="connsiteY228" fmla="*/ 2062882 h 2323145"/>
              <a:gd name="connsiteX229" fmla="*/ 2225830 w 11269336"/>
              <a:gd name="connsiteY229" fmla="*/ 2074027 h 2323145"/>
              <a:gd name="connsiteX230" fmla="*/ 2073776 w 11269336"/>
              <a:gd name="connsiteY230" fmla="*/ 2089244 h 2323145"/>
              <a:gd name="connsiteX231" fmla="*/ 1948256 w 11269336"/>
              <a:gd name="connsiteY231" fmla="*/ 2146616 h 2323145"/>
              <a:gd name="connsiteX232" fmla="*/ 1865582 w 11269336"/>
              <a:gd name="connsiteY232" fmla="*/ 2153738 h 2323145"/>
              <a:gd name="connsiteX233" fmla="*/ 1835210 w 11269336"/>
              <a:gd name="connsiteY233" fmla="*/ 2134244 h 2323145"/>
              <a:gd name="connsiteX234" fmla="*/ 1632661 w 11269336"/>
              <a:gd name="connsiteY234" fmla="*/ 2173882 h 2323145"/>
              <a:gd name="connsiteX235" fmla="*/ 1579590 w 11269336"/>
              <a:gd name="connsiteY235" fmla="*/ 2173680 h 2323145"/>
              <a:gd name="connsiteX236" fmla="*/ 1535601 w 11269336"/>
              <a:gd name="connsiteY236" fmla="*/ 2194590 h 2323145"/>
              <a:gd name="connsiteX237" fmla="*/ 1515594 w 11269336"/>
              <a:gd name="connsiteY237" fmla="*/ 2189622 h 2323145"/>
              <a:gd name="connsiteX238" fmla="*/ 1512113 w 11269336"/>
              <a:gd name="connsiteY238" fmla="*/ 2188534 h 2323145"/>
              <a:gd name="connsiteX239" fmla="*/ 1498838 w 11269336"/>
              <a:gd name="connsiteY239" fmla="*/ 2189213 h 2323145"/>
              <a:gd name="connsiteX240" fmla="*/ 1494279 w 11269336"/>
              <a:gd name="connsiteY240" fmla="*/ 2183112 h 2323145"/>
              <a:gd name="connsiteX241" fmla="*/ 1473714 w 11269336"/>
              <a:gd name="connsiteY241" fmla="*/ 2179625 h 2323145"/>
              <a:gd name="connsiteX242" fmla="*/ 1449503 w 11269336"/>
              <a:gd name="connsiteY242" fmla="*/ 2182633 h 2323145"/>
              <a:gd name="connsiteX243" fmla="*/ 1266687 w 11269336"/>
              <a:gd name="connsiteY243" fmla="*/ 2212688 h 2323145"/>
              <a:gd name="connsiteX244" fmla="*/ 1239614 w 11269336"/>
              <a:gd name="connsiteY244" fmla="*/ 2209727 h 2323145"/>
              <a:gd name="connsiteX245" fmla="*/ 1202436 w 11269336"/>
              <a:gd name="connsiteY245" fmla="*/ 2209817 h 2323145"/>
              <a:gd name="connsiteX246" fmla="*/ 1136097 w 11269336"/>
              <a:gd name="connsiteY246" fmla="*/ 2205112 h 2323145"/>
              <a:gd name="connsiteX247" fmla="*/ 988232 w 11269336"/>
              <a:gd name="connsiteY247" fmla="*/ 2235635 h 2323145"/>
              <a:gd name="connsiteX248" fmla="*/ 981959 w 11269336"/>
              <a:gd name="connsiteY248" fmla="*/ 2231607 h 2323145"/>
              <a:gd name="connsiteX249" fmla="*/ 938600 w 11269336"/>
              <a:gd name="connsiteY249" fmla="*/ 2238113 h 2323145"/>
              <a:gd name="connsiteX250" fmla="*/ 791788 w 11269336"/>
              <a:gd name="connsiteY250" fmla="*/ 2293224 h 2323145"/>
              <a:gd name="connsiteX251" fmla="*/ 706914 w 11269336"/>
              <a:gd name="connsiteY251" fmla="*/ 2305046 h 2323145"/>
              <a:gd name="connsiteX252" fmla="*/ 675971 w 11269336"/>
              <a:gd name="connsiteY252" fmla="*/ 2304030 h 2323145"/>
              <a:gd name="connsiteX253" fmla="*/ 624180 w 11269336"/>
              <a:gd name="connsiteY253" fmla="*/ 2302650 h 2323145"/>
              <a:gd name="connsiteX254" fmla="*/ 583453 w 11269336"/>
              <a:gd name="connsiteY254" fmla="*/ 2288788 h 2323145"/>
              <a:gd name="connsiteX255" fmla="*/ 540946 w 11269336"/>
              <a:gd name="connsiteY255" fmla="*/ 2292721 h 2323145"/>
              <a:gd name="connsiteX256" fmla="*/ 533680 w 11269336"/>
              <a:gd name="connsiteY256" fmla="*/ 2310233 h 2323145"/>
              <a:gd name="connsiteX257" fmla="*/ 487366 w 11269336"/>
              <a:gd name="connsiteY257" fmla="*/ 2309053 h 2323145"/>
              <a:gd name="connsiteX258" fmla="*/ 416820 w 11269336"/>
              <a:gd name="connsiteY258" fmla="*/ 2305443 h 2323145"/>
              <a:gd name="connsiteX259" fmla="*/ 376805 w 11269336"/>
              <a:gd name="connsiteY259" fmla="*/ 2307647 h 2323145"/>
              <a:gd name="connsiteX260" fmla="*/ 266777 w 11269336"/>
              <a:gd name="connsiteY260" fmla="*/ 2309012 h 2323145"/>
              <a:gd name="connsiteX261" fmla="*/ 156013 w 11269336"/>
              <a:gd name="connsiteY261" fmla="*/ 2306832 h 2323145"/>
              <a:gd name="connsiteX262" fmla="*/ 87258 w 11269336"/>
              <a:gd name="connsiteY262" fmla="*/ 2285511 h 2323145"/>
              <a:gd name="connsiteX263" fmla="*/ 23798 w 11269336"/>
              <a:gd name="connsiteY263" fmla="*/ 2281822 h 2323145"/>
              <a:gd name="connsiteX264" fmla="*/ 0 w 11269336"/>
              <a:gd name="connsiteY264" fmla="*/ 2285369 h 2323145"/>
              <a:gd name="connsiteX265" fmla="*/ 0 w 11269336"/>
              <a:gd name="connsiteY265"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028928 w 11269336"/>
              <a:gd name="connsiteY21" fmla="*/ 745350 h 2323145"/>
              <a:gd name="connsiteX22" fmla="*/ 8977138 w 11269336"/>
              <a:gd name="connsiteY22" fmla="*/ 774970 h 2323145"/>
              <a:gd name="connsiteX23" fmla="*/ 8947030 w 11269336"/>
              <a:gd name="connsiteY23" fmla="*/ 814934 h 2323145"/>
              <a:gd name="connsiteX24" fmla="*/ 8914746 w 11269336"/>
              <a:gd name="connsiteY24" fmla="*/ 826428 h 2323145"/>
              <a:gd name="connsiteX25" fmla="*/ 8917778 w 11269336"/>
              <a:gd name="connsiteY25" fmla="*/ 835198 h 2323145"/>
              <a:gd name="connsiteX26" fmla="*/ 8905560 w 11269336"/>
              <a:gd name="connsiteY26" fmla="*/ 838358 h 2323145"/>
              <a:gd name="connsiteX27" fmla="*/ 8897564 w 11269336"/>
              <a:gd name="connsiteY27" fmla="*/ 834287 h 2323145"/>
              <a:gd name="connsiteX28" fmla="*/ 8878040 w 11269336"/>
              <a:gd name="connsiteY28" fmla="*/ 844150 h 2323145"/>
              <a:gd name="connsiteX29" fmla="*/ 8882654 w 11269336"/>
              <a:gd name="connsiteY29" fmla="*/ 892768 h 2323145"/>
              <a:gd name="connsiteX30" fmla="*/ 8795998 w 11269336"/>
              <a:gd name="connsiteY30" fmla="*/ 863337 h 2323145"/>
              <a:gd name="connsiteX31" fmla="*/ 8776970 w 11269336"/>
              <a:gd name="connsiteY31" fmla="*/ 885177 h 2323145"/>
              <a:gd name="connsiteX32" fmla="*/ 8755719 w 11269336"/>
              <a:gd name="connsiteY32" fmla="*/ 889754 h 2323145"/>
              <a:gd name="connsiteX33" fmla="*/ 8743257 w 11269336"/>
              <a:gd name="connsiteY33" fmla="*/ 904723 h 2323145"/>
              <a:gd name="connsiteX34" fmla="*/ 8721366 w 11269336"/>
              <a:gd name="connsiteY34" fmla="*/ 904711 h 2323145"/>
              <a:gd name="connsiteX35" fmla="*/ 8678353 w 11269336"/>
              <a:gd name="connsiteY35" fmla="*/ 926318 h 2323145"/>
              <a:gd name="connsiteX36" fmla="*/ 8636849 w 11269336"/>
              <a:gd name="connsiteY36" fmla="*/ 937900 h 2323145"/>
              <a:gd name="connsiteX37" fmla="*/ 8620213 w 11269336"/>
              <a:gd name="connsiteY37" fmla="*/ 943068 h 2323145"/>
              <a:gd name="connsiteX38" fmla="*/ 8612581 w 11269336"/>
              <a:gd name="connsiteY38" fmla="*/ 952695 h 2323145"/>
              <a:gd name="connsiteX39" fmla="*/ 8589038 w 11269336"/>
              <a:gd name="connsiteY39" fmla="*/ 963892 h 2323145"/>
              <a:gd name="connsiteX40" fmla="*/ 8579950 w 11269336"/>
              <a:gd name="connsiteY40" fmla="*/ 960899 h 2323145"/>
              <a:gd name="connsiteX41" fmla="*/ 8579319 w 11269336"/>
              <a:gd name="connsiteY41" fmla="*/ 965630 h 2323145"/>
              <a:gd name="connsiteX42" fmla="*/ 8547429 w 11269336"/>
              <a:gd name="connsiteY42" fmla="*/ 984506 h 2323145"/>
              <a:gd name="connsiteX43" fmla="*/ 8478704 w 11269336"/>
              <a:gd name="connsiteY43" fmla="*/ 1025490 h 2323145"/>
              <a:gd name="connsiteX44" fmla="*/ 8461421 w 11269336"/>
              <a:gd name="connsiteY44" fmla="*/ 1035512 h 2323145"/>
              <a:gd name="connsiteX45" fmla="*/ 8445003 w 11269336"/>
              <a:gd name="connsiteY45" fmla="*/ 1036851 h 2323145"/>
              <a:gd name="connsiteX46" fmla="*/ 8357350 w 11269336"/>
              <a:gd name="connsiteY46" fmla="*/ 1060213 h 2323145"/>
              <a:gd name="connsiteX47" fmla="*/ 8335565 w 11269336"/>
              <a:gd name="connsiteY47" fmla="*/ 1061151 h 2323145"/>
              <a:gd name="connsiteX48" fmla="*/ 8325267 w 11269336"/>
              <a:gd name="connsiteY48" fmla="*/ 1055919 h 2323145"/>
              <a:gd name="connsiteX49" fmla="*/ 8293586 w 11269336"/>
              <a:gd name="connsiteY49" fmla="*/ 1076144 h 2323145"/>
              <a:gd name="connsiteX50" fmla="*/ 8242405 w 11269336"/>
              <a:gd name="connsiteY50" fmla="*/ 1095960 h 2323145"/>
              <a:gd name="connsiteX51" fmla="*/ 8197391 w 11269336"/>
              <a:gd name="connsiteY51" fmla="*/ 1107746 h 2323145"/>
              <a:gd name="connsiteX52" fmla="*/ 8081474 w 11269336"/>
              <a:gd name="connsiteY52" fmla="*/ 1130125 h 2323145"/>
              <a:gd name="connsiteX53" fmla="*/ 8053585 w 11269336"/>
              <a:gd name="connsiteY53" fmla="*/ 1129169 h 2323145"/>
              <a:gd name="connsiteX54" fmla="*/ 8038422 w 11269336"/>
              <a:gd name="connsiteY54" fmla="*/ 1119092 h 2323145"/>
              <a:gd name="connsiteX55" fmla="*/ 8029450 w 11269336"/>
              <a:gd name="connsiteY55" fmla="*/ 1125592 h 2323145"/>
              <a:gd name="connsiteX56" fmla="*/ 7959552 w 11269336"/>
              <a:gd name="connsiteY56" fmla="*/ 1140188 h 2323145"/>
              <a:gd name="connsiteX57" fmla="*/ 7914188 w 11269336"/>
              <a:gd name="connsiteY57" fmla="*/ 1150862 h 2323145"/>
              <a:gd name="connsiteX58" fmla="*/ 7914918 w 11269336"/>
              <a:gd name="connsiteY58" fmla="*/ 1168758 h 2323145"/>
              <a:gd name="connsiteX59" fmla="*/ 7875510 w 11269336"/>
              <a:gd name="connsiteY59" fmla="*/ 1183153 h 2323145"/>
              <a:gd name="connsiteX60" fmla="*/ 7829932 w 11269336"/>
              <a:gd name="connsiteY60" fmla="*/ 1180782 h 2323145"/>
              <a:gd name="connsiteX61" fmla="*/ 7779182 w 11269336"/>
              <a:gd name="connsiteY61" fmla="*/ 1192665 h 2323145"/>
              <a:gd name="connsiteX62" fmla="*/ 7748774 w 11269336"/>
              <a:gd name="connsiteY62" fmla="*/ 1199586 h 2323145"/>
              <a:gd name="connsiteX63" fmla="*/ 7671846 w 11269336"/>
              <a:gd name="connsiteY63" fmla="*/ 1231966 h 2323145"/>
              <a:gd name="connsiteX64" fmla="*/ 7554146 w 11269336"/>
              <a:gd name="connsiteY64" fmla="*/ 1319748 h 2323145"/>
              <a:gd name="connsiteX65" fmla="*/ 7515052 w 11269336"/>
              <a:gd name="connsiteY65" fmla="*/ 1336718 h 2323145"/>
              <a:gd name="connsiteX66" fmla="*/ 7507193 w 11269336"/>
              <a:gd name="connsiteY66" fmla="*/ 1334617 h 2323145"/>
              <a:gd name="connsiteX67" fmla="*/ 7461694 w 11269336"/>
              <a:gd name="connsiteY67" fmla="*/ 1375866 h 2323145"/>
              <a:gd name="connsiteX68" fmla="*/ 7377571 w 11269336"/>
              <a:gd name="connsiteY68" fmla="*/ 1400128 h 2323145"/>
              <a:gd name="connsiteX69" fmla="*/ 7311261 w 11269336"/>
              <a:gd name="connsiteY69" fmla="*/ 1412652 h 2323145"/>
              <a:gd name="connsiteX70" fmla="*/ 7275307 w 11269336"/>
              <a:gd name="connsiteY70" fmla="*/ 1422171 h 2323145"/>
              <a:gd name="connsiteX71" fmla="*/ 7247783 w 11269336"/>
              <a:gd name="connsiteY71" fmla="*/ 1426330 h 2323145"/>
              <a:gd name="connsiteX72" fmla="*/ 7185047 w 11269336"/>
              <a:gd name="connsiteY72" fmla="*/ 1451812 h 2323145"/>
              <a:gd name="connsiteX73" fmla="*/ 7084117 w 11269336"/>
              <a:gd name="connsiteY73" fmla="*/ 1500281 h 2323145"/>
              <a:gd name="connsiteX74" fmla="*/ 7062011 w 11269336"/>
              <a:gd name="connsiteY74" fmla="*/ 1509183 h 2323145"/>
              <a:gd name="connsiteX75" fmla="*/ 7040555 w 11269336"/>
              <a:gd name="connsiteY75" fmla="*/ 1511207 h 2323145"/>
              <a:gd name="connsiteX76" fmla="*/ 7033438 w 11269336"/>
              <a:gd name="connsiteY76" fmla="*/ 1506772 h 2323145"/>
              <a:gd name="connsiteX77" fmla="*/ 7020886 w 11269336"/>
              <a:gd name="connsiteY77" fmla="*/ 1510764 h 2323145"/>
              <a:gd name="connsiteX78" fmla="*/ 7017033 w 11269336"/>
              <a:gd name="connsiteY78" fmla="*/ 1510650 h 2323145"/>
              <a:gd name="connsiteX79" fmla="*/ 6995460 w 11269336"/>
              <a:gd name="connsiteY79" fmla="*/ 1511173 h 2323145"/>
              <a:gd name="connsiteX80" fmla="*/ 6962144 w 11269336"/>
              <a:gd name="connsiteY80" fmla="*/ 1541508 h 2323145"/>
              <a:gd name="connsiteX81" fmla="*/ 6910674 w 11269336"/>
              <a:gd name="connsiteY81" fmla="*/ 1554793 h 2323145"/>
              <a:gd name="connsiteX82" fmla="*/ 6732152 w 11269336"/>
              <a:gd name="connsiteY82" fmla="*/ 1642538 h 2323145"/>
              <a:gd name="connsiteX83" fmla="*/ 6694106 w 11269336"/>
              <a:gd name="connsiteY83" fmla="*/ 1632377 h 2323145"/>
              <a:gd name="connsiteX84" fmla="*/ 6617223 w 11269336"/>
              <a:gd name="connsiteY84" fmla="*/ 1659889 h 2323145"/>
              <a:gd name="connsiteX85" fmla="*/ 6521138 w 11269336"/>
              <a:gd name="connsiteY85" fmla="*/ 1744340 h 2323145"/>
              <a:gd name="connsiteX86" fmla="*/ 6380677 w 11269336"/>
              <a:gd name="connsiteY86" fmla="*/ 1796883 h 2323145"/>
              <a:gd name="connsiteX87" fmla="*/ 6374897 w 11269336"/>
              <a:gd name="connsiteY87" fmla="*/ 1809910 h 2323145"/>
              <a:gd name="connsiteX88" fmla="*/ 6364545 w 11269336"/>
              <a:gd name="connsiteY88" fmla="*/ 1820090 h 2323145"/>
              <a:gd name="connsiteX89" fmla="*/ 6362126 w 11269336"/>
              <a:gd name="connsiteY89" fmla="*/ 1819991 h 2323145"/>
              <a:gd name="connsiteX90" fmla="*/ 6346673 w 11269336"/>
              <a:gd name="connsiteY90" fmla="*/ 1827824 h 2323145"/>
              <a:gd name="connsiteX91" fmla="*/ 6345588 w 11269336"/>
              <a:gd name="connsiteY91" fmla="*/ 1832232 h 2323145"/>
              <a:gd name="connsiteX92" fmla="*/ 6335708 w 11269336"/>
              <a:gd name="connsiteY92" fmla="*/ 1838451 h 2323145"/>
              <a:gd name="connsiteX93" fmla="*/ 6318182 w 11269336"/>
              <a:gd name="connsiteY93" fmla="*/ 1852975 h 2323145"/>
              <a:gd name="connsiteX94" fmla="*/ 6313084 w 11269336"/>
              <a:gd name="connsiteY94" fmla="*/ 1853561 h 2323145"/>
              <a:gd name="connsiteX95" fmla="*/ 6283816 w 11269336"/>
              <a:gd name="connsiteY95" fmla="*/ 1872148 h 2323145"/>
              <a:gd name="connsiteX96" fmla="*/ 6282550 w 11269336"/>
              <a:gd name="connsiteY96" fmla="*/ 1871392 h 2323145"/>
              <a:gd name="connsiteX97" fmla="*/ 6270527 w 11269336"/>
              <a:gd name="connsiteY97" fmla="*/ 1872208 h 2323145"/>
              <a:gd name="connsiteX98" fmla="*/ 6249518 w 11269336"/>
              <a:gd name="connsiteY98" fmla="*/ 1876079 h 2323145"/>
              <a:gd name="connsiteX99" fmla="*/ 6190386 w 11269336"/>
              <a:gd name="connsiteY99" fmla="*/ 1872478 h 2323145"/>
              <a:gd name="connsiteX100" fmla="*/ 6159777 w 11269336"/>
              <a:gd name="connsiteY100" fmla="*/ 1891745 h 2323145"/>
              <a:gd name="connsiteX101" fmla="*/ 6153131 w 11269336"/>
              <a:gd name="connsiteY101" fmla="*/ 1895079 h 2323145"/>
              <a:gd name="connsiteX102" fmla="*/ 6152798 w 11269336"/>
              <a:gd name="connsiteY102" fmla="*/ 1894920 h 2323145"/>
              <a:gd name="connsiteX103" fmla="*/ 6145388 w 11269336"/>
              <a:gd name="connsiteY103" fmla="*/ 1897990 h 2323145"/>
              <a:gd name="connsiteX104" fmla="*/ 6141014 w 11269336"/>
              <a:gd name="connsiteY104" fmla="*/ 1901155 h 2323145"/>
              <a:gd name="connsiteX105" fmla="*/ 6128122 w 11269336"/>
              <a:gd name="connsiteY105" fmla="*/ 1907623 h 2323145"/>
              <a:gd name="connsiteX106" fmla="*/ 6122351 w 11269336"/>
              <a:gd name="connsiteY106" fmla="*/ 1908359 h 2323145"/>
              <a:gd name="connsiteX107" fmla="*/ 6064750 w 11269336"/>
              <a:gd name="connsiteY107" fmla="*/ 1896394 h 2323145"/>
              <a:gd name="connsiteX108" fmla="*/ 5964230 w 11269336"/>
              <a:gd name="connsiteY108" fmla="*/ 1910038 h 2323145"/>
              <a:gd name="connsiteX109" fmla="*/ 5865399 w 11269336"/>
              <a:gd name="connsiteY109" fmla="*/ 1926966 h 2323145"/>
              <a:gd name="connsiteX110" fmla="*/ 5829951 w 11269336"/>
              <a:gd name="connsiteY110" fmla="*/ 1934755 h 2323145"/>
              <a:gd name="connsiteX111" fmla="*/ 5765285 w 11269336"/>
              <a:gd name="connsiteY111" fmla="*/ 1941322 h 2323145"/>
              <a:gd name="connsiteX112" fmla="*/ 5734750 w 11269336"/>
              <a:gd name="connsiteY112" fmla="*/ 1939793 h 2323145"/>
              <a:gd name="connsiteX113" fmla="*/ 5733569 w 11269336"/>
              <a:gd name="connsiteY113" fmla="*/ 1940505 h 2323145"/>
              <a:gd name="connsiteX114" fmla="*/ 5730329 w 11269336"/>
              <a:gd name="connsiteY114" fmla="*/ 1937845 h 2323145"/>
              <a:gd name="connsiteX115" fmla="*/ 5724661 w 11269336"/>
              <a:gd name="connsiteY115" fmla="*/ 1937455 h 2323145"/>
              <a:gd name="connsiteX116" fmla="*/ 5710186 w 11269336"/>
              <a:gd name="connsiteY116" fmla="*/ 1941370 h 2323145"/>
              <a:gd name="connsiteX117" fmla="*/ 5704910 w 11269336"/>
              <a:gd name="connsiteY117" fmla="*/ 1943663 h 2323145"/>
              <a:gd name="connsiteX118" fmla="*/ 5696836 w 11269336"/>
              <a:gd name="connsiteY118" fmla="*/ 1945271 h 2323145"/>
              <a:gd name="connsiteX119" fmla="*/ 5696583 w 11269336"/>
              <a:gd name="connsiteY119" fmla="*/ 1945050 h 2323145"/>
              <a:gd name="connsiteX120" fmla="*/ 5689123 w 11269336"/>
              <a:gd name="connsiteY120" fmla="*/ 1947067 h 2323145"/>
              <a:gd name="connsiteX121" fmla="*/ 5653291 w 11269336"/>
              <a:gd name="connsiteY121" fmla="*/ 1960245 h 2323145"/>
              <a:gd name="connsiteX122" fmla="*/ 5599385 w 11269336"/>
              <a:gd name="connsiteY122" fmla="*/ 1945198 h 2323145"/>
              <a:gd name="connsiteX123" fmla="*/ 5578300 w 11269336"/>
              <a:gd name="connsiteY123" fmla="*/ 1944963 h 2323145"/>
              <a:gd name="connsiteX124" fmla="*/ 5566758 w 11269336"/>
              <a:gd name="connsiteY124" fmla="*/ 1943441 h 2323145"/>
              <a:gd name="connsiteX125" fmla="*/ 5565857 w 11269336"/>
              <a:gd name="connsiteY125" fmla="*/ 1942445 h 2323145"/>
              <a:gd name="connsiteX126" fmla="*/ 5531534 w 11269336"/>
              <a:gd name="connsiteY126" fmla="*/ 1955208 h 2323145"/>
              <a:gd name="connsiteX127" fmla="*/ 5526552 w 11269336"/>
              <a:gd name="connsiteY127" fmla="*/ 1954799 h 2323145"/>
              <a:gd name="connsiteX128" fmla="*/ 5504723 w 11269336"/>
              <a:gd name="connsiteY128" fmla="*/ 1965811 h 2323145"/>
              <a:gd name="connsiteX129" fmla="*/ 5493156 w 11269336"/>
              <a:gd name="connsiteY129" fmla="*/ 1970063 h 2323145"/>
              <a:gd name="connsiteX130" fmla="*/ 5490486 w 11269336"/>
              <a:gd name="connsiteY130" fmla="*/ 1974227 h 2323145"/>
              <a:gd name="connsiteX131" fmla="*/ 5473107 w 11269336"/>
              <a:gd name="connsiteY131" fmla="*/ 1979001 h 2323145"/>
              <a:gd name="connsiteX132" fmla="*/ 5470885 w 11269336"/>
              <a:gd name="connsiteY132" fmla="*/ 1978432 h 2323145"/>
              <a:gd name="connsiteX133" fmla="*/ 5457393 w 11269336"/>
              <a:gd name="connsiteY133" fmla="*/ 1986525 h 2323145"/>
              <a:gd name="connsiteX134" fmla="*/ 5447102 w 11269336"/>
              <a:gd name="connsiteY134" fmla="*/ 1998329 h 2323145"/>
              <a:gd name="connsiteX135" fmla="*/ 5159151 w 11269336"/>
              <a:gd name="connsiteY135" fmla="*/ 2029640 h 2323145"/>
              <a:gd name="connsiteX136" fmla="*/ 5041688 w 11269336"/>
              <a:gd name="connsiteY136" fmla="*/ 2022334 h 2323145"/>
              <a:gd name="connsiteX137" fmla="*/ 4860988 w 11269336"/>
              <a:gd name="connsiteY137" fmla="*/ 2135698 h 2323145"/>
              <a:gd name="connsiteX138" fmla="*/ 4807902 w 11269336"/>
              <a:gd name="connsiteY138" fmla="*/ 2138894 h 2323145"/>
              <a:gd name="connsiteX139" fmla="*/ 4765388 w 11269336"/>
              <a:gd name="connsiteY139" fmla="*/ 2162525 h 2323145"/>
              <a:gd name="connsiteX140" fmla="*/ 4745033 w 11269336"/>
              <a:gd name="connsiteY140" fmla="*/ 2158859 h 2323145"/>
              <a:gd name="connsiteX141" fmla="*/ 4741475 w 11269336"/>
              <a:gd name="connsiteY141" fmla="*/ 2157998 h 2323145"/>
              <a:gd name="connsiteX142" fmla="*/ 4728247 w 11269336"/>
              <a:gd name="connsiteY142" fmla="*/ 2159526 h 2323145"/>
              <a:gd name="connsiteX143" fmla="*/ 4723263 w 11269336"/>
              <a:gd name="connsiteY143" fmla="*/ 2153742 h 2323145"/>
              <a:gd name="connsiteX144" fmla="*/ 4702453 w 11269336"/>
              <a:gd name="connsiteY144" fmla="*/ 2151586 h 2323145"/>
              <a:gd name="connsiteX145" fmla="*/ 4678455 w 11269336"/>
              <a:gd name="connsiteY145" fmla="*/ 2156131 h 2323145"/>
              <a:gd name="connsiteX146" fmla="*/ 4593061 w 11269336"/>
              <a:gd name="connsiteY146" fmla="*/ 2171597 h 2323145"/>
              <a:gd name="connsiteX147" fmla="*/ 4579902 w 11269336"/>
              <a:gd name="connsiteY147" fmla="*/ 2177927 h 2323145"/>
              <a:gd name="connsiteX148" fmla="*/ 4533444 w 11269336"/>
              <a:gd name="connsiteY148" fmla="*/ 2181200 h 2323145"/>
              <a:gd name="connsiteX149" fmla="*/ 4492832 w 11269336"/>
              <a:gd name="connsiteY149" fmla="*/ 2188033 h 2323145"/>
              <a:gd name="connsiteX150" fmla="*/ 4467257 w 11269336"/>
              <a:gd name="connsiteY150" fmla="*/ 2196121 h 2323145"/>
              <a:gd name="connsiteX151" fmla="*/ 4459937 w 11269336"/>
              <a:gd name="connsiteY151" fmla="*/ 2195182 h 2323145"/>
              <a:gd name="connsiteX152" fmla="*/ 4433312 w 11269336"/>
              <a:gd name="connsiteY152" fmla="*/ 2199004 h 2323145"/>
              <a:gd name="connsiteX153" fmla="*/ 4420601 w 11269336"/>
              <a:gd name="connsiteY153" fmla="*/ 2205158 h 2323145"/>
              <a:gd name="connsiteX154" fmla="*/ 4405765 w 11269336"/>
              <a:gd name="connsiteY154" fmla="*/ 2199902 h 2323145"/>
              <a:gd name="connsiteX155" fmla="*/ 4401354 w 11269336"/>
              <a:gd name="connsiteY155" fmla="*/ 2194745 h 2323145"/>
              <a:gd name="connsiteX156" fmla="*/ 4383151 w 11269336"/>
              <a:gd name="connsiteY156" fmla="*/ 2201140 h 2323145"/>
              <a:gd name="connsiteX157" fmla="*/ 4366646 w 11269336"/>
              <a:gd name="connsiteY157" fmla="*/ 2198564 h 2323145"/>
              <a:gd name="connsiteX158" fmla="*/ 4354009 w 11269336"/>
              <a:gd name="connsiteY158" fmla="*/ 2204984 h 2323145"/>
              <a:gd name="connsiteX159" fmla="*/ 4348284 w 11269336"/>
              <a:gd name="connsiteY159" fmla="*/ 2205270 h 2323145"/>
              <a:gd name="connsiteX160" fmla="*/ 4333906 w 11269336"/>
              <a:gd name="connsiteY160" fmla="*/ 2205251 h 2323145"/>
              <a:gd name="connsiteX161" fmla="*/ 4308819 w 11269336"/>
              <a:gd name="connsiteY161" fmla="*/ 2203822 h 2323145"/>
              <a:gd name="connsiteX162" fmla="*/ 4301210 w 11269336"/>
              <a:gd name="connsiteY162" fmla="*/ 2204456 h 2323145"/>
              <a:gd name="connsiteX163" fmla="*/ 4283095 w 11269336"/>
              <a:gd name="connsiteY163" fmla="*/ 2198177 h 2323145"/>
              <a:gd name="connsiteX164" fmla="*/ 4250119 w 11269336"/>
              <a:gd name="connsiteY164" fmla="*/ 2196342 h 2323145"/>
              <a:gd name="connsiteX165" fmla="*/ 4189203 w 11269336"/>
              <a:gd name="connsiteY165" fmla="*/ 2178994 h 2323145"/>
              <a:gd name="connsiteX166" fmla="*/ 4154035 w 11269336"/>
              <a:gd name="connsiteY166" fmla="*/ 2171950 h 2323145"/>
              <a:gd name="connsiteX167" fmla="*/ 4129569 w 11269336"/>
              <a:gd name="connsiteY167" fmla="*/ 2163850 h 2323145"/>
              <a:gd name="connsiteX168" fmla="*/ 4061250 w 11269336"/>
              <a:gd name="connsiteY168" fmla="*/ 2159236 h 2323145"/>
              <a:gd name="connsiteX169" fmla="*/ 3945480 w 11269336"/>
              <a:gd name="connsiteY169" fmla="*/ 2158279 h 2323145"/>
              <a:gd name="connsiteX170" fmla="*/ 3921468 w 11269336"/>
              <a:gd name="connsiteY170" fmla="*/ 2156588 h 2323145"/>
              <a:gd name="connsiteX171" fmla="*/ 3903348 w 11269336"/>
              <a:gd name="connsiteY171" fmla="*/ 2149220 h 2323145"/>
              <a:gd name="connsiteX172" fmla="*/ 3901342 w 11269336"/>
              <a:gd name="connsiteY172" fmla="*/ 2142355 h 2323145"/>
              <a:gd name="connsiteX173" fmla="*/ 3888539 w 11269336"/>
              <a:gd name="connsiteY173" fmla="*/ 2140476 h 2323145"/>
              <a:gd name="connsiteX174" fmla="*/ 3885662 w 11269336"/>
              <a:gd name="connsiteY174" fmla="*/ 2138740 h 2323145"/>
              <a:gd name="connsiteX175" fmla="*/ 3868627 w 11269336"/>
              <a:gd name="connsiteY175" fmla="*/ 2130023 h 2323145"/>
              <a:gd name="connsiteX176" fmla="*/ 3819177 w 11269336"/>
              <a:gd name="connsiteY176" fmla="*/ 2142111 h 2323145"/>
              <a:gd name="connsiteX177" fmla="*/ 3769100 w 11269336"/>
              <a:gd name="connsiteY177" fmla="*/ 2131731 h 2323145"/>
              <a:gd name="connsiteX178" fmla="*/ 3562752 w 11269336"/>
              <a:gd name="connsiteY178" fmla="*/ 2131785 h 2323145"/>
              <a:gd name="connsiteX179" fmla="*/ 3541402 w 11269336"/>
              <a:gd name="connsiteY179" fmla="*/ 2106821 h 2323145"/>
              <a:gd name="connsiteX180" fmla="*/ 3365341 w 11269336"/>
              <a:gd name="connsiteY180" fmla="*/ 2077638 h 2323145"/>
              <a:gd name="connsiteX181" fmla="*/ 3170922 w 11269336"/>
              <a:gd name="connsiteY181" fmla="*/ 2115957 h 2323145"/>
              <a:gd name="connsiteX182" fmla="*/ 3156256 w 11269336"/>
              <a:gd name="connsiteY182" fmla="*/ 2124773 h 2323145"/>
              <a:gd name="connsiteX183" fmla="*/ 3140298 w 11269336"/>
              <a:gd name="connsiteY183" fmla="*/ 2129182 h 2323145"/>
              <a:gd name="connsiteX184" fmla="*/ 3138514 w 11269336"/>
              <a:gd name="connsiteY184" fmla="*/ 2128069 h 2323145"/>
              <a:gd name="connsiteX185" fmla="*/ 3120467 w 11269336"/>
              <a:gd name="connsiteY185" fmla="*/ 2128281 h 2323145"/>
              <a:gd name="connsiteX186" fmla="*/ 3116175 w 11269336"/>
              <a:gd name="connsiteY186" fmla="*/ 2131633 h 2323145"/>
              <a:gd name="connsiteX187" fmla="*/ 3103685 w 11269336"/>
              <a:gd name="connsiteY187" fmla="*/ 2132814 h 2323145"/>
              <a:gd name="connsiteX188" fmla="*/ 3078794 w 11269336"/>
              <a:gd name="connsiteY188" fmla="*/ 2137935 h 2323145"/>
              <a:gd name="connsiteX189" fmla="*/ 3074407 w 11269336"/>
              <a:gd name="connsiteY189" fmla="*/ 2136274 h 2323145"/>
              <a:gd name="connsiteX190" fmla="*/ 3037285 w 11269336"/>
              <a:gd name="connsiteY190" fmla="*/ 2139919 h 2323145"/>
              <a:gd name="connsiteX191" fmla="*/ 3036901 w 11269336"/>
              <a:gd name="connsiteY191" fmla="*/ 2138726 h 2323145"/>
              <a:gd name="connsiteX192" fmla="*/ 3026996 w 11269336"/>
              <a:gd name="connsiteY192" fmla="*/ 2134322 h 2323145"/>
              <a:gd name="connsiteX193" fmla="*/ 3007772 w 11269336"/>
              <a:gd name="connsiteY193" fmla="*/ 2128742 h 2323145"/>
              <a:gd name="connsiteX194" fmla="*/ 2965030 w 11269336"/>
              <a:gd name="connsiteY194" fmla="*/ 2100494 h 2323145"/>
              <a:gd name="connsiteX195" fmla="*/ 2926342 w 11269336"/>
              <a:gd name="connsiteY195" fmla="*/ 2104155 h 2323145"/>
              <a:gd name="connsiteX196" fmla="*/ 2918608 w 11269336"/>
              <a:gd name="connsiteY196" fmla="*/ 2104215 h 2323145"/>
              <a:gd name="connsiteX197" fmla="*/ 2918475 w 11269336"/>
              <a:gd name="connsiteY197" fmla="*/ 2103937 h 2323145"/>
              <a:gd name="connsiteX198" fmla="*/ 2910360 w 11269336"/>
              <a:gd name="connsiteY198" fmla="*/ 2103444 h 2323145"/>
              <a:gd name="connsiteX199" fmla="*/ 2904507 w 11269336"/>
              <a:gd name="connsiteY199" fmla="*/ 2104326 h 2323145"/>
              <a:gd name="connsiteX200" fmla="*/ 2889503 w 11269336"/>
              <a:gd name="connsiteY200" fmla="*/ 2104443 h 2323145"/>
              <a:gd name="connsiteX201" fmla="*/ 2884480 w 11269336"/>
              <a:gd name="connsiteY201" fmla="*/ 2102626 h 2323145"/>
              <a:gd name="connsiteX202" fmla="*/ 2882689 w 11269336"/>
              <a:gd name="connsiteY202" fmla="*/ 2099228 h 2323145"/>
              <a:gd name="connsiteX203" fmla="*/ 2881291 w 11269336"/>
              <a:gd name="connsiteY203" fmla="*/ 2099618 h 2323145"/>
              <a:gd name="connsiteX204" fmla="*/ 2853979 w 11269336"/>
              <a:gd name="connsiteY204" fmla="*/ 2090388 h 2323145"/>
              <a:gd name="connsiteX205" fmla="*/ 2791790 w 11269336"/>
              <a:gd name="connsiteY205" fmla="*/ 2080332 h 2323145"/>
              <a:gd name="connsiteX206" fmla="*/ 2755844 w 11269336"/>
              <a:gd name="connsiteY206" fmla="*/ 2078874 h 2323145"/>
              <a:gd name="connsiteX207" fmla="*/ 2657742 w 11269336"/>
              <a:gd name="connsiteY207" fmla="*/ 2070179 h 2323145"/>
              <a:gd name="connsiteX208" fmla="*/ 2559549 w 11269336"/>
              <a:gd name="connsiteY208" fmla="*/ 2057873 h 2323145"/>
              <a:gd name="connsiteX209" fmla="*/ 2512054 w 11269336"/>
              <a:gd name="connsiteY209" fmla="*/ 2031671 h 2323145"/>
              <a:gd name="connsiteX210" fmla="*/ 2506437 w 11269336"/>
              <a:gd name="connsiteY210" fmla="*/ 2030918 h 2323145"/>
              <a:gd name="connsiteX211" fmla="*/ 2491752 w 11269336"/>
              <a:gd name="connsiteY211" fmla="*/ 2033906 h 2323145"/>
              <a:gd name="connsiteX212" fmla="*/ 2486338 w 11269336"/>
              <a:gd name="connsiteY212" fmla="*/ 2035862 h 2323145"/>
              <a:gd name="connsiteX213" fmla="*/ 2478186 w 11269336"/>
              <a:gd name="connsiteY213" fmla="*/ 2036953 h 2323145"/>
              <a:gd name="connsiteX214" fmla="*/ 2477950 w 11269336"/>
              <a:gd name="connsiteY214" fmla="*/ 2036715 h 2323145"/>
              <a:gd name="connsiteX215" fmla="*/ 2470381 w 11269336"/>
              <a:gd name="connsiteY215" fmla="*/ 2038256 h 2323145"/>
              <a:gd name="connsiteX216" fmla="*/ 2433781 w 11269336"/>
              <a:gd name="connsiteY216" fmla="*/ 2049140 h 2323145"/>
              <a:gd name="connsiteX217" fmla="*/ 2381172 w 11269336"/>
              <a:gd name="connsiteY217" fmla="*/ 2030645 h 2323145"/>
              <a:gd name="connsiteX218" fmla="*/ 2360198 w 11269336"/>
              <a:gd name="connsiteY218" fmla="*/ 2029059 h 2323145"/>
              <a:gd name="connsiteX219" fmla="*/ 2348815 w 11269336"/>
              <a:gd name="connsiteY219" fmla="*/ 2026798 h 2323145"/>
              <a:gd name="connsiteX220" fmla="*/ 2347988 w 11269336"/>
              <a:gd name="connsiteY220" fmla="*/ 2025745 h 2323145"/>
              <a:gd name="connsiteX221" fmla="*/ 2312920 w 11269336"/>
              <a:gd name="connsiteY221" fmla="*/ 2036311 h 2323145"/>
              <a:gd name="connsiteX222" fmla="*/ 2307986 w 11269336"/>
              <a:gd name="connsiteY222" fmla="*/ 2035583 h 2323145"/>
              <a:gd name="connsiteX223" fmla="*/ 2285481 w 11269336"/>
              <a:gd name="connsiteY223" fmla="*/ 2045197 h 2323145"/>
              <a:gd name="connsiteX224" fmla="*/ 2273666 w 11269336"/>
              <a:gd name="connsiteY224" fmla="*/ 2048710 h 2323145"/>
              <a:gd name="connsiteX225" fmla="*/ 2270719 w 11269336"/>
              <a:gd name="connsiteY225" fmla="*/ 2052702 h 2323145"/>
              <a:gd name="connsiteX226" fmla="*/ 2253080 w 11269336"/>
              <a:gd name="connsiteY226" fmla="*/ 2056363 h 2323145"/>
              <a:gd name="connsiteX227" fmla="*/ 2250906 w 11269336"/>
              <a:gd name="connsiteY227" fmla="*/ 2055654 h 2323145"/>
              <a:gd name="connsiteX228" fmla="*/ 2236905 w 11269336"/>
              <a:gd name="connsiteY228" fmla="*/ 2062882 h 2323145"/>
              <a:gd name="connsiteX229" fmla="*/ 2225830 w 11269336"/>
              <a:gd name="connsiteY229" fmla="*/ 2074027 h 2323145"/>
              <a:gd name="connsiteX230" fmla="*/ 2073776 w 11269336"/>
              <a:gd name="connsiteY230" fmla="*/ 2089244 h 2323145"/>
              <a:gd name="connsiteX231" fmla="*/ 1948256 w 11269336"/>
              <a:gd name="connsiteY231" fmla="*/ 2146616 h 2323145"/>
              <a:gd name="connsiteX232" fmla="*/ 1865582 w 11269336"/>
              <a:gd name="connsiteY232" fmla="*/ 2153738 h 2323145"/>
              <a:gd name="connsiteX233" fmla="*/ 1835210 w 11269336"/>
              <a:gd name="connsiteY233" fmla="*/ 2134244 h 2323145"/>
              <a:gd name="connsiteX234" fmla="*/ 1632661 w 11269336"/>
              <a:gd name="connsiteY234" fmla="*/ 2173882 h 2323145"/>
              <a:gd name="connsiteX235" fmla="*/ 1579590 w 11269336"/>
              <a:gd name="connsiteY235" fmla="*/ 2173680 h 2323145"/>
              <a:gd name="connsiteX236" fmla="*/ 1535601 w 11269336"/>
              <a:gd name="connsiteY236" fmla="*/ 2194590 h 2323145"/>
              <a:gd name="connsiteX237" fmla="*/ 1515594 w 11269336"/>
              <a:gd name="connsiteY237" fmla="*/ 2189622 h 2323145"/>
              <a:gd name="connsiteX238" fmla="*/ 1512113 w 11269336"/>
              <a:gd name="connsiteY238" fmla="*/ 2188534 h 2323145"/>
              <a:gd name="connsiteX239" fmla="*/ 1498838 w 11269336"/>
              <a:gd name="connsiteY239" fmla="*/ 2189213 h 2323145"/>
              <a:gd name="connsiteX240" fmla="*/ 1494279 w 11269336"/>
              <a:gd name="connsiteY240" fmla="*/ 2183112 h 2323145"/>
              <a:gd name="connsiteX241" fmla="*/ 1473714 w 11269336"/>
              <a:gd name="connsiteY241" fmla="*/ 2179625 h 2323145"/>
              <a:gd name="connsiteX242" fmla="*/ 1449503 w 11269336"/>
              <a:gd name="connsiteY242" fmla="*/ 2182633 h 2323145"/>
              <a:gd name="connsiteX243" fmla="*/ 1266687 w 11269336"/>
              <a:gd name="connsiteY243" fmla="*/ 2212688 h 2323145"/>
              <a:gd name="connsiteX244" fmla="*/ 1239614 w 11269336"/>
              <a:gd name="connsiteY244" fmla="*/ 2209727 h 2323145"/>
              <a:gd name="connsiteX245" fmla="*/ 1202436 w 11269336"/>
              <a:gd name="connsiteY245" fmla="*/ 2209817 h 2323145"/>
              <a:gd name="connsiteX246" fmla="*/ 1136097 w 11269336"/>
              <a:gd name="connsiteY246" fmla="*/ 2205112 h 2323145"/>
              <a:gd name="connsiteX247" fmla="*/ 988232 w 11269336"/>
              <a:gd name="connsiteY247" fmla="*/ 2235635 h 2323145"/>
              <a:gd name="connsiteX248" fmla="*/ 981959 w 11269336"/>
              <a:gd name="connsiteY248" fmla="*/ 2231607 h 2323145"/>
              <a:gd name="connsiteX249" fmla="*/ 938600 w 11269336"/>
              <a:gd name="connsiteY249" fmla="*/ 2238113 h 2323145"/>
              <a:gd name="connsiteX250" fmla="*/ 791788 w 11269336"/>
              <a:gd name="connsiteY250" fmla="*/ 2293224 h 2323145"/>
              <a:gd name="connsiteX251" fmla="*/ 706914 w 11269336"/>
              <a:gd name="connsiteY251" fmla="*/ 2305046 h 2323145"/>
              <a:gd name="connsiteX252" fmla="*/ 675971 w 11269336"/>
              <a:gd name="connsiteY252" fmla="*/ 2304030 h 2323145"/>
              <a:gd name="connsiteX253" fmla="*/ 624180 w 11269336"/>
              <a:gd name="connsiteY253" fmla="*/ 2302650 h 2323145"/>
              <a:gd name="connsiteX254" fmla="*/ 583453 w 11269336"/>
              <a:gd name="connsiteY254" fmla="*/ 2288788 h 2323145"/>
              <a:gd name="connsiteX255" fmla="*/ 540946 w 11269336"/>
              <a:gd name="connsiteY255" fmla="*/ 2292721 h 2323145"/>
              <a:gd name="connsiteX256" fmla="*/ 533680 w 11269336"/>
              <a:gd name="connsiteY256" fmla="*/ 2310233 h 2323145"/>
              <a:gd name="connsiteX257" fmla="*/ 487366 w 11269336"/>
              <a:gd name="connsiteY257" fmla="*/ 2309053 h 2323145"/>
              <a:gd name="connsiteX258" fmla="*/ 416820 w 11269336"/>
              <a:gd name="connsiteY258" fmla="*/ 2305443 h 2323145"/>
              <a:gd name="connsiteX259" fmla="*/ 376805 w 11269336"/>
              <a:gd name="connsiteY259" fmla="*/ 2307647 h 2323145"/>
              <a:gd name="connsiteX260" fmla="*/ 266777 w 11269336"/>
              <a:gd name="connsiteY260" fmla="*/ 2309012 h 2323145"/>
              <a:gd name="connsiteX261" fmla="*/ 156013 w 11269336"/>
              <a:gd name="connsiteY261" fmla="*/ 2306832 h 2323145"/>
              <a:gd name="connsiteX262" fmla="*/ 87258 w 11269336"/>
              <a:gd name="connsiteY262" fmla="*/ 2285511 h 2323145"/>
              <a:gd name="connsiteX263" fmla="*/ 23798 w 11269336"/>
              <a:gd name="connsiteY263" fmla="*/ 2281822 h 2323145"/>
              <a:gd name="connsiteX264" fmla="*/ 0 w 11269336"/>
              <a:gd name="connsiteY264" fmla="*/ 2285369 h 2323145"/>
              <a:gd name="connsiteX265" fmla="*/ 0 w 11269336"/>
              <a:gd name="connsiteY265"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162278 w 11269336"/>
              <a:gd name="connsiteY21" fmla="*/ 704724 h 2323145"/>
              <a:gd name="connsiteX22" fmla="*/ 8977138 w 11269336"/>
              <a:gd name="connsiteY22" fmla="*/ 774970 h 2323145"/>
              <a:gd name="connsiteX23" fmla="*/ 8947030 w 11269336"/>
              <a:gd name="connsiteY23" fmla="*/ 814934 h 2323145"/>
              <a:gd name="connsiteX24" fmla="*/ 8914746 w 11269336"/>
              <a:gd name="connsiteY24" fmla="*/ 826428 h 2323145"/>
              <a:gd name="connsiteX25" fmla="*/ 8917778 w 11269336"/>
              <a:gd name="connsiteY25" fmla="*/ 835198 h 2323145"/>
              <a:gd name="connsiteX26" fmla="*/ 8905560 w 11269336"/>
              <a:gd name="connsiteY26" fmla="*/ 838358 h 2323145"/>
              <a:gd name="connsiteX27" fmla="*/ 8897564 w 11269336"/>
              <a:gd name="connsiteY27" fmla="*/ 834287 h 2323145"/>
              <a:gd name="connsiteX28" fmla="*/ 8878040 w 11269336"/>
              <a:gd name="connsiteY28" fmla="*/ 844150 h 2323145"/>
              <a:gd name="connsiteX29" fmla="*/ 8882654 w 11269336"/>
              <a:gd name="connsiteY29" fmla="*/ 892768 h 2323145"/>
              <a:gd name="connsiteX30" fmla="*/ 8795998 w 11269336"/>
              <a:gd name="connsiteY30" fmla="*/ 863337 h 2323145"/>
              <a:gd name="connsiteX31" fmla="*/ 8776970 w 11269336"/>
              <a:gd name="connsiteY31" fmla="*/ 885177 h 2323145"/>
              <a:gd name="connsiteX32" fmla="*/ 8755719 w 11269336"/>
              <a:gd name="connsiteY32" fmla="*/ 889754 h 2323145"/>
              <a:gd name="connsiteX33" fmla="*/ 8743257 w 11269336"/>
              <a:gd name="connsiteY33" fmla="*/ 904723 h 2323145"/>
              <a:gd name="connsiteX34" fmla="*/ 8721366 w 11269336"/>
              <a:gd name="connsiteY34" fmla="*/ 904711 h 2323145"/>
              <a:gd name="connsiteX35" fmla="*/ 8678353 w 11269336"/>
              <a:gd name="connsiteY35" fmla="*/ 926318 h 2323145"/>
              <a:gd name="connsiteX36" fmla="*/ 8636849 w 11269336"/>
              <a:gd name="connsiteY36" fmla="*/ 937900 h 2323145"/>
              <a:gd name="connsiteX37" fmla="*/ 8620213 w 11269336"/>
              <a:gd name="connsiteY37" fmla="*/ 943068 h 2323145"/>
              <a:gd name="connsiteX38" fmla="*/ 8612581 w 11269336"/>
              <a:gd name="connsiteY38" fmla="*/ 952695 h 2323145"/>
              <a:gd name="connsiteX39" fmla="*/ 8589038 w 11269336"/>
              <a:gd name="connsiteY39" fmla="*/ 963892 h 2323145"/>
              <a:gd name="connsiteX40" fmla="*/ 8579950 w 11269336"/>
              <a:gd name="connsiteY40" fmla="*/ 960899 h 2323145"/>
              <a:gd name="connsiteX41" fmla="*/ 8579319 w 11269336"/>
              <a:gd name="connsiteY41" fmla="*/ 965630 h 2323145"/>
              <a:gd name="connsiteX42" fmla="*/ 8547429 w 11269336"/>
              <a:gd name="connsiteY42" fmla="*/ 984506 h 2323145"/>
              <a:gd name="connsiteX43" fmla="*/ 8478704 w 11269336"/>
              <a:gd name="connsiteY43" fmla="*/ 1025490 h 2323145"/>
              <a:gd name="connsiteX44" fmla="*/ 8461421 w 11269336"/>
              <a:gd name="connsiteY44" fmla="*/ 1035512 h 2323145"/>
              <a:gd name="connsiteX45" fmla="*/ 8445003 w 11269336"/>
              <a:gd name="connsiteY45" fmla="*/ 1036851 h 2323145"/>
              <a:gd name="connsiteX46" fmla="*/ 8357350 w 11269336"/>
              <a:gd name="connsiteY46" fmla="*/ 1060213 h 2323145"/>
              <a:gd name="connsiteX47" fmla="*/ 8335565 w 11269336"/>
              <a:gd name="connsiteY47" fmla="*/ 1061151 h 2323145"/>
              <a:gd name="connsiteX48" fmla="*/ 8325267 w 11269336"/>
              <a:gd name="connsiteY48" fmla="*/ 1055919 h 2323145"/>
              <a:gd name="connsiteX49" fmla="*/ 8293586 w 11269336"/>
              <a:gd name="connsiteY49" fmla="*/ 1076144 h 2323145"/>
              <a:gd name="connsiteX50" fmla="*/ 8242405 w 11269336"/>
              <a:gd name="connsiteY50" fmla="*/ 1095960 h 2323145"/>
              <a:gd name="connsiteX51" fmla="*/ 8197391 w 11269336"/>
              <a:gd name="connsiteY51" fmla="*/ 1107746 h 2323145"/>
              <a:gd name="connsiteX52" fmla="*/ 8081474 w 11269336"/>
              <a:gd name="connsiteY52" fmla="*/ 1130125 h 2323145"/>
              <a:gd name="connsiteX53" fmla="*/ 8053585 w 11269336"/>
              <a:gd name="connsiteY53" fmla="*/ 1129169 h 2323145"/>
              <a:gd name="connsiteX54" fmla="*/ 8038422 w 11269336"/>
              <a:gd name="connsiteY54" fmla="*/ 1119092 h 2323145"/>
              <a:gd name="connsiteX55" fmla="*/ 8029450 w 11269336"/>
              <a:gd name="connsiteY55" fmla="*/ 1125592 h 2323145"/>
              <a:gd name="connsiteX56" fmla="*/ 7959552 w 11269336"/>
              <a:gd name="connsiteY56" fmla="*/ 1140188 h 2323145"/>
              <a:gd name="connsiteX57" fmla="*/ 7914188 w 11269336"/>
              <a:gd name="connsiteY57" fmla="*/ 1150862 h 2323145"/>
              <a:gd name="connsiteX58" fmla="*/ 7914918 w 11269336"/>
              <a:gd name="connsiteY58" fmla="*/ 1168758 h 2323145"/>
              <a:gd name="connsiteX59" fmla="*/ 7875510 w 11269336"/>
              <a:gd name="connsiteY59" fmla="*/ 1183153 h 2323145"/>
              <a:gd name="connsiteX60" fmla="*/ 7829932 w 11269336"/>
              <a:gd name="connsiteY60" fmla="*/ 1180782 h 2323145"/>
              <a:gd name="connsiteX61" fmla="*/ 7779182 w 11269336"/>
              <a:gd name="connsiteY61" fmla="*/ 1192665 h 2323145"/>
              <a:gd name="connsiteX62" fmla="*/ 7748774 w 11269336"/>
              <a:gd name="connsiteY62" fmla="*/ 1199586 h 2323145"/>
              <a:gd name="connsiteX63" fmla="*/ 7671846 w 11269336"/>
              <a:gd name="connsiteY63" fmla="*/ 1231966 h 2323145"/>
              <a:gd name="connsiteX64" fmla="*/ 7554146 w 11269336"/>
              <a:gd name="connsiteY64" fmla="*/ 1319748 h 2323145"/>
              <a:gd name="connsiteX65" fmla="*/ 7515052 w 11269336"/>
              <a:gd name="connsiteY65" fmla="*/ 1336718 h 2323145"/>
              <a:gd name="connsiteX66" fmla="*/ 7507193 w 11269336"/>
              <a:gd name="connsiteY66" fmla="*/ 1334617 h 2323145"/>
              <a:gd name="connsiteX67" fmla="*/ 7461694 w 11269336"/>
              <a:gd name="connsiteY67" fmla="*/ 1375866 h 2323145"/>
              <a:gd name="connsiteX68" fmla="*/ 7377571 w 11269336"/>
              <a:gd name="connsiteY68" fmla="*/ 1400128 h 2323145"/>
              <a:gd name="connsiteX69" fmla="*/ 7311261 w 11269336"/>
              <a:gd name="connsiteY69" fmla="*/ 1412652 h 2323145"/>
              <a:gd name="connsiteX70" fmla="*/ 7275307 w 11269336"/>
              <a:gd name="connsiteY70" fmla="*/ 1422171 h 2323145"/>
              <a:gd name="connsiteX71" fmla="*/ 7247783 w 11269336"/>
              <a:gd name="connsiteY71" fmla="*/ 1426330 h 2323145"/>
              <a:gd name="connsiteX72" fmla="*/ 7185047 w 11269336"/>
              <a:gd name="connsiteY72" fmla="*/ 1451812 h 2323145"/>
              <a:gd name="connsiteX73" fmla="*/ 7084117 w 11269336"/>
              <a:gd name="connsiteY73" fmla="*/ 1500281 h 2323145"/>
              <a:gd name="connsiteX74" fmla="*/ 7062011 w 11269336"/>
              <a:gd name="connsiteY74" fmla="*/ 1509183 h 2323145"/>
              <a:gd name="connsiteX75" fmla="*/ 7040555 w 11269336"/>
              <a:gd name="connsiteY75" fmla="*/ 1511207 h 2323145"/>
              <a:gd name="connsiteX76" fmla="*/ 7033438 w 11269336"/>
              <a:gd name="connsiteY76" fmla="*/ 1506772 h 2323145"/>
              <a:gd name="connsiteX77" fmla="*/ 7020886 w 11269336"/>
              <a:gd name="connsiteY77" fmla="*/ 1510764 h 2323145"/>
              <a:gd name="connsiteX78" fmla="*/ 7017033 w 11269336"/>
              <a:gd name="connsiteY78" fmla="*/ 1510650 h 2323145"/>
              <a:gd name="connsiteX79" fmla="*/ 6995460 w 11269336"/>
              <a:gd name="connsiteY79" fmla="*/ 1511173 h 2323145"/>
              <a:gd name="connsiteX80" fmla="*/ 6962144 w 11269336"/>
              <a:gd name="connsiteY80" fmla="*/ 1541508 h 2323145"/>
              <a:gd name="connsiteX81" fmla="*/ 6910674 w 11269336"/>
              <a:gd name="connsiteY81" fmla="*/ 1554793 h 2323145"/>
              <a:gd name="connsiteX82" fmla="*/ 6732152 w 11269336"/>
              <a:gd name="connsiteY82" fmla="*/ 1642538 h 2323145"/>
              <a:gd name="connsiteX83" fmla="*/ 6694106 w 11269336"/>
              <a:gd name="connsiteY83" fmla="*/ 1632377 h 2323145"/>
              <a:gd name="connsiteX84" fmla="*/ 6617223 w 11269336"/>
              <a:gd name="connsiteY84" fmla="*/ 1659889 h 2323145"/>
              <a:gd name="connsiteX85" fmla="*/ 6521138 w 11269336"/>
              <a:gd name="connsiteY85" fmla="*/ 1744340 h 2323145"/>
              <a:gd name="connsiteX86" fmla="*/ 6380677 w 11269336"/>
              <a:gd name="connsiteY86" fmla="*/ 1796883 h 2323145"/>
              <a:gd name="connsiteX87" fmla="*/ 6374897 w 11269336"/>
              <a:gd name="connsiteY87" fmla="*/ 1809910 h 2323145"/>
              <a:gd name="connsiteX88" fmla="*/ 6364545 w 11269336"/>
              <a:gd name="connsiteY88" fmla="*/ 1820090 h 2323145"/>
              <a:gd name="connsiteX89" fmla="*/ 6362126 w 11269336"/>
              <a:gd name="connsiteY89" fmla="*/ 1819991 h 2323145"/>
              <a:gd name="connsiteX90" fmla="*/ 6346673 w 11269336"/>
              <a:gd name="connsiteY90" fmla="*/ 1827824 h 2323145"/>
              <a:gd name="connsiteX91" fmla="*/ 6345588 w 11269336"/>
              <a:gd name="connsiteY91" fmla="*/ 1832232 h 2323145"/>
              <a:gd name="connsiteX92" fmla="*/ 6335708 w 11269336"/>
              <a:gd name="connsiteY92" fmla="*/ 1838451 h 2323145"/>
              <a:gd name="connsiteX93" fmla="*/ 6318182 w 11269336"/>
              <a:gd name="connsiteY93" fmla="*/ 1852975 h 2323145"/>
              <a:gd name="connsiteX94" fmla="*/ 6313084 w 11269336"/>
              <a:gd name="connsiteY94" fmla="*/ 1853561 h 2323145"/>
              <a:gd name="connsiteX95" fmla="*/ 6283816 w 11269336"/>
              <a:gd name="connsiteY95" fmla="*/ 1872148 h 2323145"/>
              <a:gd name="connsiteX96" fmla="*/ 6282550 w 11269336"/>
              <a:gd name="connsiteY96" fmla="*/ 1871392 h 2323145"/>
              <a:gd name="connsiteX97" fmla="*/ 6270527 w 11269336"/>
              <a:gd name="connsiteY97" fmla="*/ 1872208 h 2323145"/>
              <a:gd name="connsiteX98" fmla="*/ 6249518 w 11269336"/>
              <a:gd name="connsiteY98" fmla="*/ 1876079 h 2323145"/>
              <a:gd name="connsiteX99" fmla="*/ 6190386 w 11269336"/>
              <a:gd name="connsiteY99" fmla="*/ 1872478 h 2323145"/>
              <a:gd name="connsiteX100" fmla="*/ 6159777 w 11269336"/>
              <a:gd name="connsiteY100" fmla="*/ 1891745 h 2323145"/>
              <a:gd name="connsiteX101" fmla="*/ 6153131 w 11269336"/>
              <a:gd name="connsiteY101" fmla="*/ 1895079 h 2323145"/>
              <a:gd name="connsiteX102" fmla="*/ 6152798 w 11269336"/>
              <a:gd name="connsiteY102" fmla="*/ 1894920 h 2323145"/>
              <a:gd name="connsiteX103" fmla="*/ 6145388 w 11269336"/>
              <a:gd name="connsiteY103" fmla="*/ 1897990 h 2323145"/>
              <a:gd name="connsiteX104" fmla="*/ 6141014 w 11269336"/>
              <a:gd name="connsiteY104" fmla="*/ 1901155 h 2323145"/>
              <a:gd name="connsiteX105" fmla="*/ 6128122 w 11269336"/>
              <a:gd name="connsiteY105" fmla="*/ 1907623 h 2323145"/>
              <a:gd name="connsiteX106" fmla="*/ 6122351 w 11269336"/>
              <a:gd name="connsiteY106" fmla="*/ 1908359 h 2323145"/>
              <a:gd name="connsiteX107" fmla="*/ 6064750 w 11269336"/>
              <a:gd name="connsiteY107" fmla="*/ 1896394 h 2323145"/>
              <a:gd name="connsiteX108" fmla="*/ 5964230 w 11269336"/>
              <a:gd name="connsiteY108" fmla="*/ 1910038 h 2323145"/>
              <a:gd name="connsiteX109" fmla="*/ 5865399 w 11269336"/>
              <a:gd name="connsiteY109" fmla="*/ 1926966 h 2323145"/>
              <a:gd name="connsiteX110" fmla="*/ 5829951 w 11269336"/>
              <a:gd name="connsiteY110" fmla="*/ 1934755 h 2323145"/>
              <a:gd name="connsiteX111" fmla="*/ 5765285 w 11269336"/>
              <a:gd name="connsiteY111" fmla="*/ 1941322 h 2323145"/>
              <a:gd name="connsiteX112" fmla="*/ 5734750 w 11269336"/>
              <a:gd name="connsiteY112" fmla="*/ 1939793 h 2323145"/>
              <a:gd name="connsiteX113" fmla="*/ 5733569 w 11269336"/>
              <a:gd name="connsiteY113" fmla="*/ 1940505 h 2323145"/>
              <a:gd name="connsiteX114" fmla="*/ 5730329 w 11269336"/>
              <a:gd name="connsiteY114" fmla="*/ 1937845 h 2323145"/>
              <a:gd name="connsiteX115" fmla="*/ 5724661 w 11269336"/>
              <a:gd name="connsiteY115" fmla="*/ 1937455 h 2323145"/>
              <a:gd name="connsiteX116" fmla="*/ 5710186 w 11269336"/>
              <a:gd name="connsiteY116" fmla="*/ 1941370 h 2323145"/>
              <a:gd name="connsiteX117" fmla="*/ 5704910 w 11269336"/>
              <a:gd name="connsiteY117" fmla="*/ 1943663 h 2323145"/>
              <a:gd name="connsiteX118" fmla="*/ 5696836 w 11269336"/>
              <a:gd name="connsiteY118" fmla="*/ 1945271 h 2323145"/>
              <a:gd name="connsiteX119" fmla="*/ 5696583 w 11269336"/>
              <a:gd name="connsiteY119" fmla="*/ 1945050 h 2323145"/>
              <a:gd name="connsiteX120" fmla="*/ 5689123 w 11269336"/>
              <a:gd name="connsiteY120" fmla="*/ 1947067 h 2323145"/>
              <a:gd name="connsiteX121" fmla="*/ 5653291 w 11269336"/>
              <a:gd name="connsiteY121" fmla="*/ 1960245 h 2323145"/>
              <a:gd name="connsiteX122" fmla="*/ 5599385 w 11269336"/>
              <a:gd name="connsiteY122" fmla="*/ 1945198 h 2323145"/>
              <a:gd name="connsiteX123" fmla="*/ 5578300 w 11269336"/>
              <a:gd name="connsiteY123" fmla="*/ 1944963 h 2323145"/>
              <a:gd name="connsiteX124" fmla="*/ 5566758 w 11269336"/>
              <a:gd name="connsiteY124" fmla="*/ 1943441 h 2323145"/>
              <a:gd name="connsiteX125" fmla="*/ 5565857 w 11269336"/>
              <a:gd name="connsiteY125" fmla="*/ 1942445 h 2323145"/>
              <a:gd name="connsiteX126" fmla="*/ 5531534 w 11269336"/>
              <a:gd name="connsiteY126" fmla="*/ 1955208 h 2323145"/>
              <a:gd name="connsiteX127" fmla="*/ 5526552 w 11269336"/>
              <a:gd name="connsiteY127" fmla="*/ 1954799 h 2323145"/>
              <a:gd name="connsiteX128" fmla="*/ 5504723 w 11269336"/>
              <a:gd name="connsiteY128" fmla="*/ 1965811 h 2323145"/>
              <a:gd name="connsiteX129" fmla="*/ 5493156 w 11269336"/>
              <a:gd name="connsiteY129" fmla="*/ 1970063 h 2323145"/>
              <a:gd name="connsiteX130" fmla="*/ 5490486 w 11269336"/>
              <a:gd name="connsiteY130" fmla="*/ 1974227 h 2323145"/>
              <a:gd name="connsiteX131" fmla="*/ 5473107 w 11269336"/>
              <a:gd name="connsiteY131" fmla="*/ 1979001 h 2323145"/>
              <a:gd name="connsiteX132" fmla="*/ 5470885 w 11269336"/>
              <a:gd name="connsiteY132" fmla="*/ 1978432 h 2323145"/>
              <a:gd name="connsiteX133" fmla="*/ 5457393 w 11269336"/>
              <a:gd name="connsiteY133" fmla="*/ 1986525 h 2323145"/>
              <a:gd name="connsiteX134" fmla="*/ 5447102 w 11269336"/>
              <a:gd name="connsiteY134" fmla="*/ 1998329 h 2323145"/>
              <a:gd name="connsiteX135" fmla="*/ 5159151 w 11269336"/>
              <a:gd name="connsiteY135" fmla="*/ 2029640 h 2323145"/>
              <a:gd name="connsiteX136" fmla="*/ 5041688 w 11269336"/>
              <a:gd name="connsiteY136" fmla="*/ 2022334 h 2323145"/>
              <a:gd name="connsiteX137" fmla="*/ 4860988 w 11269336"/>
              <a:gd name="connsiteY137" fmla="*/ 2135698 h 2323145"/>
              <a:gd name="connsiteX138" fmla="*/ 4807902 w 11269336"/>
              <a:gd name="connsiteY138" fmla="*/ 2138894 h 2323145"/>
              <a:gd name="connsiteX139" fmla="*/ 4765388 w 11269336"/>
              <a:gd name="connsiteY139" fmla="*/ 2162525 h 2323145"/>
              <a:gd name="connsiteX140" fmla="*/ 4745033 w 11269336"/>
              <a:gd name="connsiteY140" fmla="*/ 2158859 h 2323145"/>
              <a:gd name="connsiteX141" fmla="*/ 4741475 w 11269336"/>
              <a:gd name="connsiteY141" fmla="*/ 2157998 h 2323145"/>
              <a:gd name="connsiteX142" fmla="*/ 4728247 w 11269336"/>
              <a:gd name="connsiteY142" fmla="*/ 2159526 h 2323145"/>
              <a:gd name="connsiteX143" fmla="*/ 4723263 w 11269336"/>
              <a:gd name="connsiteY143" fmla="*/ 2153742 h 2323145"/>
              <a:gd name="connsiteX144" fmla="*/ 4702453 w 11269336"/>
              <a:gd name="connsiteY144" fmla="*/ 2151586 h 2323145"/>
              <a:gd name="connsiteX145" fmla="*/ 4678455 w 11269336"/>
              <a:gd name="connsiteY145" fmla="*/ 2156131 h 2323145"/>
              <a:gd name="connsiteX146" fmla="*/ 4593061 w 11269336"/>
              <a:gd name="connsiteY146" fmla="*/ 2171597 h 2323145"/>
              <a:gd name="connsiteX147" fmla="*/ 4579902 w 11269336"/>
              <a:gd name="connsiteY147" fmla="*/ 2177927 h 2323145"/>
              <a:gd name="connsiteX148" fmla="*/ 4533444 w 11269336"/>
              <a:gd name="connsiteY148" fmla="*/ 2181200 h 2323145"/>
              <a:gd name="connsiteX149" fmla="*/ 4492832 w 11269336"/>
              <a:gd name="connsiteY149" fmla="*/ 2188033 h 2323145"/>
              <a:gd name="connsiteX150" fmla="*/ 4467257 w 11269336"/>
              <a:gd name="connsiteY150" fmla="*/ 2196121 h 2323145"/>
              <a:gd name="connsiteX151" fmla="*/ 4459937 w 11269336"/>
              <a:gd name="connsiteY151" fmla="*/ 2195182 h 2323145"/>
              <a:gd name="connsiteX152" fmla="*/ 4433312 w 11269336"/>
              <a:gd name="connsiteY152" fmla="*/ 2199004 h 2323145"/>
              <a:gd name="connsiteX153" fmla="*/ 4420601 w 11269336"/>
              <a:gd name="connsiteY153" fmla="*/ 2205158 h 2323145"/>
              <a:gd name="connsiteX154" fmla="*/ 4405765 w 11269336"/>
              <a:gd name="connsiteY154" fmla="*/ 2199902 h 2323145"/>
              <a:gd name="connsiteX155" fmla="*/ 4401354 w 11269336"/>
              <a:gd name="connsiteY155" fmla="*/ 2194745 h 2323145"/>
              <a:gd name="connsiteX156" fmla="*/ 4383151 w 11269336"/>
              <a:gd name="connsiteY156" fmla="*/ 2201140 h 2323145"/>
              <a:gd name="connsiteX157" fmla="*/ 4366646 w 11269336"/>
              <a:gd name="connsiteY157" fmla="*/ 2198564 h 2323145"/>
              <a:gd name="connsiteX158" fmla="*/ 4354009 w 11269336"/>
              <a:gd name="connsiteY158" fmla="*/ 2204984 h 2323145"/>
              <a:gd name="connsiteX159" fmla="*/ 4348284 w 11269336"/>
              <a:gd name="connsiteY159" fmla="*/ 2205270 h 2323145"/>
              <a:gd name="connsiteX160" fmla="*/ 4333906 w 11269336"/>
              <a:gd name="connsiteY160" fmla="*/ 2205251 h 2323145"/>
              <a:gd name="connsiteX161" fmla="*/ 4308819 w 11269336"/>
              <a:gd name="connsiteY161" fmla="*/ 2203822 h 2323145"/>
              <a:gd name="connsiteX162" fmla="*/ 4301210 w 11269336"/>
              <a:gd name="connsiteY162" fmla="*/ 2204456 h 2323145"/>
              <a:gd name="connsiteX163" fmla="*/ 4283095 w 11269336"/>
              <a:gd name="connsiteY163" fmla="*/ 2198177 h 2323145"/>
              <a:gd name="connsiteX164" fmla="*/ 4250119 w 11269336"/>
              <a:gd name="connsiteY164" fmla="*/ 2196342 h 2323145"/>
              <a:gd name="connsiteX165" fmla="*/ 4189203 w 11269336"/>
              <a:gd name="connsiteY165" fmla="*/ 2178994 h 2323145"/>
              <a:gd name="connsiteX166" fmla="*/ 4154035 w 11269336"/>
              <a:gd name="connsiteY166" fmla="*/ 2171950 h 2323145"/>
              <a:gd name="connsiteX167" fmla="*/ 4129569 w 11269336"/>
              <a:gd name="connsiteY167" fmla="*/ 2163850 h 2323145"/>
              <a:gd name="connsiteX168" fmla="*/ 4061250 w 11269336"/>
              <a:gd name="connsiteY168" fmla="*/ 2159236 h 2323145"/>
              <a:gd name="connsiteX169" fmla="*/ 3945480 w 11269336"/>
              <a:gd name="connsiteY169" fmla="*/ 2158279 h 2323145"/>
              <a:gd name="connsiteX170" fmla="*/ 3921468 w 11269336"/>
              <a:gd name="connsiteY170" fmla="*/ 2156588 h 2323145"/>
              <a:gd name="connsiteX171" fmla="*/ 3903348 w 11269336"/>
              <a:gd name="connsiteY171" fmla="*/ 2149220 h 2323145"/>
              <a:gd name="connsiteX172" fmla="*/ 3901342 w 11269336"/>
              <a:gd name="connsiteY172" fmla="*/ 2142355 h 2323145"/>
              <a:gd name="connsiteX173" fmla="*/ 3888539 w 11269336"/>
              <a:gd name="connsiteY173" fmla="*/ 2140476 h 2323145"/>
              <a:gd name="connsiteX174" fmla="*/ 3885662 w 11269336"/>
              <a:gd name="connsiteY174" fmla="*/ 2138740 h 2323145"/>
              <a:gd name="connsiteX175" fmla="*/ 3868627 w 11269336"/>
              <a:gd name="connsiteY175" fmla="*/ 2130023 h 2323145"/>
              <a:gd name="connsiteX176" fmla="*/ 3819177 w 11269336"/>
              <a:gd name="connsiteY176" fmla="*/ 2142111 h 2323145"/>
              <a:gd name="connsiteX177" fmla="*/ 3769100 w 11269336"/>
              <a:gd name="connsiteY177" fmla="*/ 2131731 h 2323145"/>
              <a:gd name="connsiteX178" fmla="*/ 3562752 w 11269336"/>
              <a:gd name="connsiteY178" fmla="*/ 2131785 h 2323145"/>
              <a:gd name="connsiteX179" fmla="*/ 3541402 w 11269336"/>
              <a:gd name="connsiteY179" fmla="*/ 2106821 h 2323145"/>
              <a:gd name="connsiteX180" fmla="*/ 3365341 w 11269336"/>
              <a:gd name="connsiteY180" fmla="*/ 2077638 h 2323145"/>
              <a:gd name="connsiteX181" fmla="*/ 3170922 w 11269336"/>
              <a:gd name="connsiteY181" fmla="*/ 2115957 h 2323145"/>
              <a:gd name="connsiteX182" fmla="*/ 3156256 w 11269336"/>
              <a:gd name="connsiteY182" fmla="*/ 2124773 h 2323145"/>
              <a:gd name="connsiteX183" fmla="*/ 3140298 w 11269336"/>
              <a:gd name="connsiteY183" fmla="*/ 2129182 h 2323145"/>
              <a:gd name="connsiteX184" fmla="*/ 3138514 w 11269336"/>
              <a:gd name="connsiteY184" fmla="*/ 2128069 h 2323145"/>
              <a:gd name="connsiteX185" fmla="*/ 3120467 w 11269336"/>
              <a:gd name="connsiteY185" fmla="*/ 2128281 h 2323145"/>
              <a:gd name="connsiteX186" fmla="*/ 3116175 w 11269336"/>
              <a:gd name="connsiteY186" fmla="*/ 2131633 h 2323145"/>
              <a:gd name="connsiteX187" fmla="*/ 3103685 w 11269336"/>
              <a:gd name="connsiteY187" fmla="*/ 2132814 h 2323145"/>
              <a:gd name="connsiteX188" fmla="*/ 3078794 w 11269336"/>
              <a:gd name="connsiteY188" fmla="*/ 2137935 h 2323145"/>
              <a:gd name="connsiteX189" fmla="*/ 3074407 w 11269336"/>
              <a:gd name="connsiteY189" fmla="*/ 2136274 h 2323145"/>
              <a:gd name="connsiteX190" fmla="*/ 3037285 w 11269336"/>
              <a:gd name="connsiteY190" fmla="*/ 2139919 h 2323145"/>
              <a:gd name="connsiteX191" fmla="*/ 3036901 w 11269336"/>
              <a:gd name="connsiteY191" fmla="*/ 2138726 h 2323145"/>
              <a:gd name="connsiteX192" fmla="*/ 3026996 w 11269336"/>
              <a:gd name="connsiteY192" fmla="*/ 2134322 h 2323145"/>
              <a:gd name="connsiteX193" fmla="*/ 3007772 w 11269336"/>
              <a:gd name="connsiteY193" fmla="*/ 2128742 h 2323145"/>
              <a:gd name="connsiteX194" fmla="*/ 2965030 w 11269336"/>
              <a:gd name="connsiteY194" fmla="*/ 2100494 h 2323145"/>
              <a:gd name="connsiteX195" fmla="*/ 2926342 w 11269336"/>
              <a:gd name="connsiteY195" fmla="*/ 2104155 h 2323145"/>
              <a:gd name="connsiteX196" fmla="*/ 2918608 w 11269336"/>
              <a:gd name="connsiteY196" fmla="*/ 2104215 h 2323145"/>
              <a:gd name="connsiteX197" fmla="*/ 2918475 w 11269336"/>
              <a:gd name="connsiteY197" fmla="*/ 2103937 h 2323145"/>
              <a:gd name="connsiteX198" fmla="*/ 2910360 w 11269336"/>
              <a:gd name="connsiteY198" fmla="*/ 2103444 h 2323145"/>
              <a:gd name="connsiteX199" fmla="*/ 2904507 w 11269336"/>
              <a:gd name="connsiteY199" fmla="*/ 2104326 h 2323145"/>
              <a:gd name="connsiteX200" fmla="*/ 2889503 w 11269336"/>
              <a:gd name="connsiteY200" fmla="*/ 2104443 h 2323145"/>
              <a:gd name="connsiteX201" fmla="*/ 2884480 w 11269336"/>
              <a:gd name="connsiteY201" fmla="*/ 2102626 h 2323145"/>
              <a:gd name="connsiteX202" fmla="*/ 2882689 w 11269336"/>
              <a:gd name="connsiteY202" fmla="*/ 2099228 h 2323145"/>
              <a:gd name="connsiteX203" fmla="*/ 2881291 w 11269336"/>
              <a:gd name="connsiteY203" fmla="*/ 2099618 h 2323145"/>
              <a:gd name="connsiteX204" fmla="*/ 2853979 w 11269336"/>
              <a:gd name="connsiteY204" fmla="*/ 2090388 h 2323145"/>
              <a:gd name="connsiteX205" fmla="*/ 2791790 w 11269336"/>
              <a:gd name="connsiteY205" fmla="*/ 2080332 h 2323145"/>
              <a:gd name="connsiteX206" fmla="*/ 2755844 w 11269336"/>
              <a:gd name="connsiteY206" fmla="*/ 2078874 h 2323145"/>
              <a:gd name="connsiteX207" fmla="*/ 2657742 w 11269336"/>
              <a:gd name="connsiteY207" fmla="*/ 2070179 h 2323145"/>
              <a:gd name="connsiteX208" fmla="*/ 2559549 w 11269336"/>
              <a:gd name="connsiteY208" fmla="*/ 2057873 h 2323145"/>
              <a:gd name="connsiteX209" fmla="*/ 2512054 w 11269336"/>
              <a:gd name="connsiteY209" fmla="*/ 2031671 h 2323145"/>
              <a:gd name="connsiteX210" fmla="*/ 2506437 w 11269336"/>
              <a:gd name="connsiteY210" fmla="*/ 2030918 h 2323145"/>
              <a:gd name="connsiteX211" fmla="*/ 2491752 w 11269336"/>
              <a:gd name="connsiteY211" fmla="*/ 2033906 h 2323145"/>
              <a:gd name="connsiteX212" fmla="*/ 2486338 w 11269336"/>
              <a:gd name="connsiteY212" fmla="*/ 2035862 h 2323145"/>
              <a:gd name="connsiteX213" fmla="*/ 2478186 w 11269336"/>
              <a:gd name="connsiteY213" fmla="*/ 2036953 h 2323145"/>
              <a:gd name="connsiteX214" fmla="*/ 2477950 w 11269336"/>
              <a:gd name="connsiteY214" fmla="*/ 2036715 h 2323145"/>
              <a:gd name="connsiteX215" fmla="*/ 2470381 w 11269336"/>
              <a:gd name="connsiteY215" fmla="*/ 2038256 h 2323145"/>
              <a:gd name="connsiteX216" fmla="*/ 2433781 w 11269336"/>
              <a:gd name="connsiteY216" fmla="*/ 2049140 h 2323145"/>
              <a:gd name="connsiteX217" fmla="*/ 2381172 w 11269336"/>
              <a:gd name="connsiteY217" fmla="*/ 2030645 h 2323145"/>
              <a:gd name="connsiteX218" fmla="*/ 2360198 w 11269336"/>
              <a:gd name="connsiteY218" fmla="*/ 2029059 h 2323145"/>
              <a:gd name="connsiteX219" fmla="*/ 2348815 w 11269336"/>
              <a:gd name="connsiteY219" fmla="*/ 2026798 h 2323145"/>
              <a:gd name="connsiteX220" fmla="*/ 2347988 w 11269336"/>
              <a:gd name="connsiteY220" fmla="*/ 2025745 h 2323145"/>
              <a:gd name="connsiteX221" fmla="*/ 2312920 w 11269336"/>
              <a:gd name="connsiteY221" fmla="*/ 2036311 h 2323145"/>
              <a:gd name="connsiteX222" fmla="*/ 2307986 w 11269336"/>
              <a:gd name="connsiteY222" fmla="*/ 2035583 h 2323145"/>
              <a:gd name="connsiteX223" fmla="*/ 2285481 w 11269336"/>
              <a:gd name="connsiteY223" fmla="*/ 2045197 h 2323145"/>
              <a:gd name="connsiteX224" fmla="*/ 2273666 w 11269336"/>
              <a:gd name="connsiteY224" fmla="*/ 2048710 h 2323145"/>
              <a:gd name="connsiteX225" fmla="*/ 2270719 w 11269336"/>
              <a:gd name="connsiteY225" fmla="*/ 2052702 h 2323145"/>
              <a:gd name="connsiteX226" fmla="*/ 2253080 w 11269336"/>
              <a:gd name="connsiteY226" fmla="*/ 2056363 h 2323145"/>
              <a:gd name="connsiteX227" fmla="*/ 2250906 w 11269336"/>
              <a:gd name="connsiteY227" fmla="*/ 2055654 h 2323145"/>
              <a:gd name="connsiteX228" fmla="*/ 2236905 w 11269336"/>
              <a:gd name="connsiteY228" fmla="*/ 2062882 h 2323145"/>
              <a:gd name="connsiteX229" fmla="*/ 2225830 w 11269336"/>
              <a:gd name="connsiteY229" fmla="*/ 2074027 h 2323145"/>
              <a:gd name="connsiteX230" fmla="*/ 2073776 w 11269336"/>
              <a:gd name="connsiteY230" fmla="*/ 2089244 h 2323145"/>
              <a:gd name="connsiteX231" fmla="*/ 1948256 w 11269336"/>
              <a:gd name="connsiteY231" fmla="*/ 2146616 h 2323145"/>
              <a:gd name="connsiteX232" fmla="*/ 1865582 w 11269336"/>
              <a:gd name="connsiteY232" fmla="*/ 2153738 h 2323145"/>
              <a:gd name="connsiteX233" fmla="*/ 1835210 w 11269336"/>
              <a:gd name="connsiteY233" fmla="*/ 2134244 h 2323145"/>
              <a:gd name="connsiteX234" fmla="*/ 1632661 w 11269336"/>
              <a:gd name="connsiteY234" fmla="*/ 2173882 h 2323145"/>
              <a:gd name="connsiteX235" fmla="*/ 1579590 w 11269336"/>
              <a:gd name="connsiteY235" fmla="*/ 2173680 h 2323145"/>
              <a:gd name="connsiteX236" fmla="*/ 1535601 w 11269336"/>
              <a:gd name="connsiteY236" fmla="*/ 2194590 h 2323145"/>
              <a:gd name="connsiteX237" fmla="*/ 1515594 w 11269336"/>
              <a:gd name="connsiteY237" fmla="*/ 2189622 h 2323145"/>
              <a:gd name="connsiteX238" fmla="*/ 1512113 w 11269336"/>
              <a:gd name="connsiteY238" fmla="*/ 2188534 h 2323145"/>
              <a:gd name="connsiteX239" fmla="*/ 1498838 w 11269336"/>
              <a:gd name="connsiteY239" fmla="*/ 2189213 h 2323145"/>
              <a:gd name="connsiteX240" fmla="*/ 1494279 w 11269336"/>
              <a:gd name="connsiteY240" fmla="*/ 2183112 h 2323145"/>
              <a:gd name="connsiteX241" fmla="*/ 1473714 w 11269336"/>
              <a:gd name="connsiteY241" fmla="*/ 2179625 h 2323145"/>
              <a:gd name="connsiteX242" fmla="*/ 1449503 w 11269336"/>
              <a:gd name="connsiteY242" fmla="*/ 2182633 h 2323145"/>
              <a:gd name="connsiteX243" fmla="*/ 1266687 w 11269336"/>
              <a:gd name="connsiteY243" fmla="*/ 2212688 h 2323145"/>
              <a:gd name="connsiteX244" fmla="*/ 1239614 w 11269336"/>
              <a:gd name="connsiteY244" fmla="*/ 2209727 h 2323145"/>
              <a:gd name="connsiteX245" fmla="*/ 1202436 w 11269336"/>
              <a:gd name="connsiteY245" fmla="*/ 2209817 h 2323145"/>
              <a:gd name="connsiteX246" fmla="*/ 1136097 w 11269336"/>
              <a:gd name="connsiteY246" fmla="*/ 2205112 h 2323145"/>
              <a:gd name="connsiteX247" fmla="*/ 988232 w 11269336"/>
              <a:gd name="connsiteY247" fmla="*/ 2235635 h 2323145"/>
              <a:gd name="connsiteX248" fmla="*/ 981959 w 11269336"/>
              <a:gd name="connsiteY248" fmla="*/ 2231607 h 2323145"/>
              <a:gd name="connsiteX249" fmla="*/ 938600 w 11269336"/>
              <a:gd name="connsiteY249" fmla="*/ 2238113 h 2323145"/>
              <a:gd name="connsiteX250" fmla="*/ 791788 w 11269336"/>
              <a:gd name="connsiteY250" fmla="*/ 2293224 h 2323145"/>
              <a:gd name="connsiteX251" fmla="*/ 706914 w 11269336"/>
              <a:gd name="connsiteY251" fmla="*/ 2305046 h 2323145"/>
              <a:gd name="connsiteX252" fmla="*/ 675971 w 11269336"/>
              <a:gd name="connsiteY252" fmla="*/ 2304030 h 2323145"/>
              <a:gd name="connsiteX253" fmla="*/ 624180 w 11269336"/>
              <a:gd name="connsiteY253" fmla="*/ 2302650 h 2323145"/>
              <a:gd name="connsiteX254" fmla="*/ 583453 w 11269336"/>
              <a:gd name="connsiteY254" fmla="*/ 2288788 h 2323145"/>
              <a:gd name="connsiteX255" fmla="*/ 540946 w 11269336"/>
              <a:gd name="connsiteY255" fmla="*/ 2292721 h 2323145"/>
              <a:gd name="connsiteX256" fmla="*/ 533680 w 11269336"/>
              <a:gd name="connsiteY256" fmla="*/ 2310233 h 2323145"/>
              <a:gd name="connsiteX257" fmla="*/ 487366 w 11269336"/>
              <a:gd name="connsiteY257" fmla="*/ 2309053 h 2323145"/>
              <a:gd name="connsiteX258" fmla="*/ 416820 w 11269336"/>
              <a:gd name="connsiteY258" fmla="*/ 2305443 h 2323145"/>
              <a:gd name="connsiteX259" fmla="*/ 376805 w 11269336"/>
              <a:gd name="connsiteY259" fmla="*/ 2307647 h 2323145"/>
              <a:gd name="connsiteX260" fmla="*/ 266777 w 11269336"/>
              <a:gd name="connsiteY260" fmla="*/ 2309012 h 2323145"/>
              <a:gd name="connsiteX261" fmla="*/ 156013 w 11269336"/>
              <a:gd name="connsiteY261" fmla="*/ 2306832 h 2323145"/>
              <a:gd name="connsiteX262" fmla="*/ 87258 w 11269336"/>
              <a:gd name="connsiteY262" fmla="*/ 2285511 h 2323145"/>
              <a:gd name="connsiteX263" fmla="*/ 23798 w 11269336"/>
              <a:gd name="connsiteY263" fmla="*/ 2281822 h 2323145"/>
              <a:gd name="connsiteX264" fmla="*/ 0 w 11269336"/>
              <a:gd name="connsiteY264" fmla="*/ 2285369 h 2323145"/>
              <a:gd name="connsiteX265" fmla="*/ 0 w 11269336"/>
              <a:gd name="connsiteY265"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162278 w 11269336"/>
              <a:gd name="connsiteY21" fmla="*/ 704724 h 2323145"/>
              <a:gd name="connsiteX22" fmla="*/ 8977138 w 11269336"/>
              <a:gd name="connsiteY22" fmla="*/ 774970 h 2323145"/>
              <a:gd name="connsiteX23" fmla="*/ 9070855 w 11269336"/>
              <a:gd name="connsiteY23" fmla="*/ 794621 h 2323145"/>
              <a:gd name="connsiteX24" fmla="*/ 8914746 w 11269336"/>
              <a:gd name="connsiteY24" fmla="*/ 826428 h 2323145"/>
              <a:gd name="connsiteX25" fmla="*/ 8917778 w 11269336"/>
              <a:gd name="connsiteY25" fmla="*/ 835198 h 2323145"/>
              <a:gd name="connsiteX26" fmla="*/ 8905560 w 11269336"/>
              <a:gd name="connsiteY26" fmla="*/ 838358 h 2323145"/>
              <a:gd name="connsiteX27" fmla="*/ 8897564 w 11269336"/>
              <a:gd name="connsiteY27" fmla="*/ 834287 h 2323145"/>
              <a:gd name="connsiteX28" fmla="*/ 8878040 w 11269336"/>
              <a:gd name="connsiteY28" fmla="*/ 844150 h 2323145"/>
              <a:gd name="connsiteX29" fmla="*/ 8882654 w 11269336"/>
              <a:gd name="connsiteY29" fmla="*/ 892768 h 2323145"/>
              <a:gd name="connsiteX30" fmla="*/ 8795998 w 11269336"/>
              <a:gd name="connsiteY30" fmla="*/ 863337 h 2323145"/>
              <a:gd name="connsiteX31" fmla="*/ 8776970 w 11269336"/>
              <a:gd name="connsiteY31" fmla="*/ 885177 h 2323145"/>
              <a:gd name="connsiteX32" fmla="*/ 8755719 w 11269336"/>
              <a:gd name="connsiteY32" fmla="*/ 889754 h 2323145"/>
              <a:gd name="connsiteX33" fmla="*/ 8743257 w 11269336"/>
              <a:gd name="connsiteY33" fmla="*/ 904723 h 2323145"/>
              <a:gd name="connsiteX34" fmla="*/ 8721366 w 11269336"/>
              <a:gd name="connsiteY34" fmla="*/ 904711 h 2323145"/>
              <a:gd name="connsiteX35" fmla="*/ 8678353 w 11269336"/>
              <a:gd name="connsiteY35" fmla="*/ 926318 h 2323145"/>
              <a:gd name="connsiteX36" fmla="*/ 8636849 w 11269336"/>
              <a:gd name="connsiteY36" fmla="*/ 937900 h 2323145"/>
              <a:gd name="connsiteX37" fmla="*/ 8620213 w 11269336"/>
              <a:gd name="connsiteY37" fmla="*/ 943068 h 2323145"/>
              <a:gd name="connsiteX38" fmla="*/ 8612581 w 11269336"/>
              <a:gd name="connsiteY38" fmla="*/ 952695 h 2323145"/>
              <a:gd name="connsiteX39" fmla="*/ 8589038 w 11269336"/>
              <a:gd name="connsiteY39" fmla="*/ 963892 h 2323145"/>
              <a:gd name="connsiteX40" fmla="*/ 8579950 w 11269336"/>
              <a:gd name="connsiteY40" fmla="*/ 960899 h 2323145"/>
              <a:gd name="connsiteX41" fmla="*/ 8579319 w 11269336"/>
              <a:gd name="connsiteY41" fmla="*/ 965630 h 2323145"/>
              <a:gd name="connsiteX42" fmla="*/ 8547429 w 11269336"/>
              <a:gd name="connsiteY42" fmla="*/ 984506 h 2323145"/>
              <a:gd name="connsiteX43" fmla="*/ 8478704 w 11269336"/>
              <a:gd name="connsiteY43" fmla="*/ 1025490 h 2323145"/>
              <a:gd name="connsiteX44" fmla="*/ 8461421 w 11269336"/>
              <a:gd name="connsiteY44" fmla="*/ 1035512 h 2323145"/>
              <a:gd name="connsiteX45" fmla="*/ 8445003 w 11269336"/>
              <a:gd name="connsiteY45" fmla="*/ 1036851 h 2323145"/>
              <a:gd name="connsiteX46" fmla="*/ 8357350 w 11269336"/>
              <a:gd name="connsiteY46" fmla="*/ 1060213 h 2323145"/>
              <a:gd name="connsiteX47" fmla="*/ 8335565 w 11269336"/>
              <a:gd name="connsiteY47" fmla="*/ 1061151 h 2323145"/>
              <a:gd name="connsiteX48" fmla="*/ 8325267 w 11269336"/>
              <a:gd name="connsiteY48" fmla="*/ 1055919 h 2323145"/>
              <a:gd name="connsiteX49" fmla="*/ 8293586 w 11269336"/>
              <a:gd name="connsiteY49" fmla="*/ 1076144 h 2323145"/>
              <a:gd name="connsiteX50" fmla="*/ 8242405 w 11269336"/>
              <a:gd name="connsiteY50" fmla="*/ 1095960 h 2323145"/>
              <a:gd name="connsiteX51" fmla="*/ 8197391 w 11269336"/>
              <a:gd name="connsiteY51" fmla="*/ 1107746 h 2323145"/>
              <a:gd name="connsiteX52" fmla="*/ 8081474 w 11269336"/>
              <a:gd name="connsiteY52" fmla="*/ 1130125 h 2323145"/>
              <a:gd name="connsiteX53" fmla="*/ 8053585 w 11269336"/>
              <a:gd name="connsiteY53" fmla="*/ 1129169 h 2323145"/>
              <a:gd name="connsiteX54" fmla="*/ 8038422 w 11269336"/>
              <a:gd name="connsiteY54" fmla="*/ 1119092 h 2323145"/>
              <a:gd name="connsiteX55" fmla="*/ 8029450 w 11269336"/>
              <a:gd name="connsiteY55" fmla="*/ 1125592 h 2323145"/>
              <a:gd name="connsiteX56" fmla="*/ 7959552 w 11269336"/>
              <a:gd name="connsiteY56" fmla="*/ 1140188 h 2323145"/>
              <a:gd name="connsiteX57" fmla="*/ 7914188 w 11269336"/>
              <a:gd name="connsiteY57" fmla="*/ 1150862 h 2323145"/>
              <a:gd name="connsiteX58" fmla="*/ 7914918 w 11269336"/>
              <a:gd name="connsiteY58" fmla="*/ 1168758 h 2323145"/>
              <a:gd name="connsiteX59" fmla="*/ 7875510 w 11269336"/>
              <a:gd name="connsiteY59" fmla="*/ 1183153 h 2323145"/>
              <a:gd name="connsiteX60" fmla="*/ 7829932 w 11269336"/>
              <a:gd name="connsiteY60" fmla="*/ 1180782 h 2323145"/>
              <a:gd name="connsiteX61" fmla="*/ 7779182 w 11269336"/>
              <a:gd name="connsiteY61" fmla="*/ 1192665 h 2323145"/>
              <a:gd name="connsiteX62" fmla="*/ 7748774 w 11269336"/>
              <a:gd name="connsiteY62" fmla="*/ 1199586 h 2323145"/>
              <a:gd name="connsiteX63" fmla="*/ 7671846 w 11269336"/>
              <a:gd name="connsiteY63" fmla="*/ 1231966 h 2323145"/>
              <a:gd name="connsiteX64" fmla="*/ 7554146 w 11269336"/>
              <a:gd name="connsiteY64" fmla="*/ 1319748 h 2323145"/>
              <a:gd name="connsiteX65" fmla="*/ 7515052 w 11269336"/>
              <a:gd name="connsiteY65" fmla="*/ 1336718 h 2323145"/>
              <a:gd name="connsiteX66" fmla="*/ 7507193 w 11269336"/>
              <a:gd name="connsiteY66" fmla="*/ 1334617 h 2323145"/>
              <a:gd name="connsiteX67" fmla="*/ 7461694 w 11269336"/>
              <a:gd name="connsiteY67" fmla="*/ 1375866 h 2323145"/>
              <a:gd name="connsiteX68" fmla="*/ 7377571 w 11269336"/>
              <a:gd name="connsiteY68" fmla="*/ 1400128 h 2323145"/>
              <a:gd name="connsiteX69" fmla="*/ 7311261 w 11269336"/>
              <a:gd name="connsiteY69" fmla="*/ 1412652 h 2323145"/>
              <a:gd name="connsiteX70" fmla="*/ 7275307 w 11269336"/>
              <a:gd name="connsiteY70" fmla="*/ 1422171 h 2323145"/>
              <a:gd name="connsiteX71" fmla="*/ 7247783 w 11269336"/>
              <a:gd name="connsiteY71" fmla="*/ 1426330 h 2323145"/>
              <a:gd name="connsiteX72" fmla="*/ 7185047 w 11269336"/>
              <a:gd name="connsiteY72" fmla="*/ 1451812 h 2323145"/>
              <a:gd name="connsiteX73" fmla="*/ 7084117 w 11269336"/>
              <a:gd name="connsiteY73" fmla="*/ 1500281 h 2323145"/>
              <a:gd name="connsiteX74" fmla="*/ 7062011 w 11269336"/>
              <a:gd name="connsiteY74" fmla="*/ 1509183 h 2323145"/>
              <a:gd name="connsiteX75" fmla="*/ 7040555 w 11269336"/>
              <a:gd name="connsiteY75" fmla="*/ 1511207 h 2323145"/>
              <a:gd name="connsiteX76" fmla="*/ 7033438 w 11269336"/>
              <a:gd name="connsiteY76" fmla="*/ 1506772 h 2323145"/>
              <a:gd name="connsiteX77" fmla="*/ 7020886 w 11269336"/>
              <a:gd name="connsiteY77" fmla="*/ 1510764 h 2323145"/>
              <a:gd name="connsiteX78" fmla="*/ 7017033 w 11269336"/>
              <a:gd name="connsiteY78" fmla="*/ 1510650 h 2323145"/>
              <a:gd name="connsiteX79" fmla="*/ 6995460 w 11269336"/>
              <a:gd name="connsiteY79" fmla="*/ 1511173 h 2323145"/>
              <a:gd name="connsiteX80" fmla="*/ 6962144 w 11269336"/>
              <a:gd name="connsiteY80" fmla="*/ 1541508 h 2323145"/>
              <a:gd name="connsiteX81" fmla="*/ 6910674 w 11269336"/>
              <a:gd name="connsiteY81" fmla="*/ 1554793 h 2323145"/>
              <a:gd name="connsiteX82" fmla="*/ 6732152 w 11269336"/>
              <a:gd name="connsiteY82" fmla="*/ 1642538 h 2323145"/>
              <a:gd name="connsiteX83" fmla="*/ 6694106 w 11269336"/>
              <a:gd name="connsiteY83" fmla="*/ 1632377 h 2323145"/>
              <a:gd name="connsiteX84" fmla="*/ 6617223 w 11269336"/>
              <a:gd name="connsiteY84" fmla="*/ 1659889 h 2323145"/>
              <a:gd name="connsiteX85" fmla="*/ 6521138 w 11269336"/>
              <a:gd name="connsiteY85" fmla="*/ 1744340 h 2323145"/>
              <a:gd name="connsiteX86" fmla="*/ 6380677 w 11269336"/>
              <a:gd name="connsiteY86" fmla="*/ 1796883 h 2323145"/>
              <a:gd name="connsiteX87" fmla="*/ 6374897 w 11269336"/>
              <a:gd name="connsiteY87" fmla="*/ 1809910 h 2323145"/>
              <a:gd name="connsiteX88" fmla="*/ 6364545 w 11269336"/>
              <a:gd name="connsiteY88" fmla="*/ 1820090 h 2323145"/>
              <a:gd name="connsiteX89" fmla="*/ 6362126 w 11269336"/>
              <a:gd name="connsiteY89" fmla="*/ 1819991 h 2323145"/>
              <a:gd name="connsiteX90" fmla="*/ 6346673 w 11269336"/>
              <a:gd name="connsiteY90" fmla="*/ 1827824 h 2323145"/>
              <a:gd name="connsiteX91" fmla="*/ 6345588 w 11269336"/>
              <a:gd name="connsiteY91" fmla="*/ 1832232 h 2323145"/>
              <a:gd name="connsiteX92" fmla="*/ 6335708 w 11269336"/>
              <a:gd name="connsiteY92" fmla="*/ 1838451 h 2323145"/>
              <a:gd name="connsiteX93" fmla="*/ 6318182 w 11269336"/>
              <a:gd name="connsiteY93" fmla="*/ 1852975 h 2323145"/>
              <a:gd name="connsiteX94" fmla="*/ 6313084 w 11269336"/>
              <a:gd name="connsiteY94" fmla="*/ 1853561 h 2323145"/>
              <a:gd name="connsiteX95" fmla="*/ 6283816 w 11269336"/>
              <a:gd name="connsiteY95" fmla="*/ 1872148 h 2323145"/>
              <a:gd name="connsiteX96" fmla="*/ 6282550 w 11269336"/>
              <a:gd name="connsiteY96" fmla="*/ 1871392 h 2323145"/>
              <a:gd name="connsiteX97" fmla="*/ 6270527 w 11269336"/>
              <a:gd name="connsiteY97" fmla="*/ 1872208 h 2323145"/>
              <a:gd name="connsiteX98" fmla="*/ 6249518 w 11269336"/>
              <a:gd name="connsiteY98" fmla="*/ 1876079 h 2323145"/>
              <a:gd name="connsiteX99" fmla="*/ 6190386 w 11269336"/>
              <a:gd name="connsiteY99" fmla="*/ 1872478 h 2323145"/>
              <a:gd name="connsiteX100" fmla="*/ 6159777 w 11269336"/>
              <a:gd name="connsiteY100" fmla="*/ 1891745 h 2323145"/>
              <a:gd name="connsiteX101" fmla="*/ 6153131 w 11269336"/>
              <a:gd name="connsiteY101" fmla="*/ 1895079 h 2323145"/>
              <a:gd name="connsiteX102" fmla="*/ 6152798 w 11269336"/>
              <a:gd name="connsiteY102" fmla="*/ 1894920 h 2323145"/>
              <a:gd name="connsiteX103" fmla="*/ 6145388 w 11269336"/>
              <a:gd name="connsiteY103" fmla="*/ 1897990 h 2323145"/>
              <a:gd name="connsiteX104" fmla="*/ 6141014 w 11269336"/>
              <a:gd name="connsiteY104" fmla="*/ 1901155 h 2323145"/>
              <a:gd name="connsiteX105" fmla="*/ 6128122 w 11269336"/>
              <a:gd name="connsiteY105" fmla="*/ 1907623 h 2323145"/>
              <a:gd name="connsiteX106" fmla="*/ 6122351 w 11269336"/>
              <a:gd name="connsiteY106" fmla="*/ 1908359 h 2323145"/>
              <a:gd name="connsiteX107" fmla="*/ 6064750 w 11269336"/>
              <a:gd name="connsiteY107" fmla="*/ 1896394 h 2323145"/>
              <a:gd name="connsiteX108" fmla="*/ 5964230 w 11269336"/>
              <a:gd name="connsiteY108" fmla="*/ 1910038 h 2323145"/>
              <a:gd name="connsiteX109" fmla="*/ 5865399 w 11269336"/>
              <a:gd name="connsiteY109" fmla="*/ 1926966 h 2323145"/>
              <a:gd name="connsiteX110" fmla="*/ 5829951 w 11269336"/>
              <a:gd name="connsiteY110" fmla="*/ 1934755 h 2323145"/>
              <a:gd name="connsiteX111" fmla="*/ 5765285 w 11269336"/>
              <a:gd name="connsiteY111" fmla="*/ 1941322 h 2323145"/>
              <a:gd name="connsiteX112" fmla="*/ 5734750 w 11269336"/>
              <a:gd name="connsiteY112" fmla="*/ 1939793 h 2323145"/>
              <a:gd name="connsiteX113" fmla="*/ 5733569 w 11269336"/>
              <a:gd name="connsiteY113" fmla="*/ 1940505 h 2323145"/>
              <a:gd name="connsiteX114" fmla="*/ 5730329 w 11269336"/>
              <a:gd name="connsiteY114" fmla="*/ 1937845 h 2323145"/>
              <a:gd name="connsiteX115" fmla="*/ 5724661 w 11269336"/>
              <a:gd name="connsiteY115" fmla="*/ 1937455 h 2323145"/>
              <a:gd name="connsiteX116" fmla="*/ 5710186 w 11269336"/>
              <a:gd name="connsiteY116" fmla="*/ 1941370 h 2323145"/>
              <a:gd name="connsiteX117" fmla="*/ 5704910 w 11269336"/>
              <a:gd name="connsiteY117" fmla="*/ 1943663 h 2323145"/>
              <a:gd name="connsiteX118" fmla="*/ 5696836 w 11269336"/>
              <a:gd name="connsiteY118" fmla="*/ 1945271 h 2323145"/>
              <a:gd name="connsiteX119" fmla="*/ 5696583 w 11269336"/>
              <a:gd name="connsiteY119" fmla="*/ 1945050 h 2323145"/>
              <a:gd name="connsiteX120" fmla="*/ 5689123 w 11269336"/>
              <a:gd name="connsiteY120" fmla="*/ 1947067 h 2323145"/>
              <a:gd name="connsiteX121" fmla="*/ 5653291 w 11269336"/>
              <a:gd name="connsiteY121" fmla="*/ 1960245 h 2323145"/>
              <a:gd name="connsiteX122" fmla="*/ 5599385 w 11269336"/>
              <a:gd name="connsiteY122" fmla="*/ 1945198 h 2323145"/>
              <a:gd name="connsiteX123" fmla="*/ 5578300 w 11269336"/>
              <a:gd name="connsiteY123" fmla="*/ 1944963 h 2323145"/>
              <a:gd name="connsiteX124" fmla="*/ 5566758 w 11269336"/>
              <a:gd name="connsiteY124" fmla="*/ 1943441 h 2323145"/>
              <a:gd name="connsiteX125" fmla="*/ 5565857 w 11269336"/>
              <a:gd name="connsiteY125" fmla="*/ 1942445 h 2323145"/>
              <a:gd name="connsiteX126" fmla="*/ 5531534 w 11269336"/>
              <a:gd name="connsiteY126" fmla="*/ 1955208 h 2323145"/>
              <a:gd name="connsiteX127" fmla="*/ 5526552 w 11269336"/>
              <a:gd name="connsiteY127" fmla="*/ 1954799 h 2323145"/>
              <a:gd name="connsiteX128" fmla="*/ 5504723 w 11269336"/>
              <a:gd name="connsiteY128" fmla="*/ 1965811 h 2323145"/>
              <a:gd name="connsiteX129" fmla="*/ 5493156 w 11269336"/>
              <a:gd name="connsiteY129" fmla="*/ 1970063 h 2323145"/>
              <a:gd name="connsiteX130" fmla="*/ 5490486 w 11269336"/>
              <a:gd name="connsiteY130" fmla="*/ 1974227 h 2323145"/>
              <a:gd name="connsiteX131" fmla="*/ 5473107 w 11269336"/>
              <a:gd name="connsiteY131" fmla="*/ 1979001 h 2323145"/>
              <a:gd name="connsiteX132" fmla="*/ 5470885 w 11269336"/>
              <a:gd name="connsiteY132" fmla="*/ 1978432 h 2323145"/>
              <a:gd name="connsiteX133" fmla="*/ 5457393 w 11269336"/>
              <a:gd name="connsiteY133" fmla="*/ 1986525 h 2323145"/>
              <a:gd name="connsiteX134" fmla="*/ 5447102 w 11269336"/>
              <a:gd name="connsiteY134" fmla="*/ 1998329 h 2323145"/>
              <a:gd name="connsiteX135" fmla="*/ 5159151 w 11269336"/>
              <a:gd name="connsiteY135" fmla="*/ 2029640 h 2323145"/>
              <a:gd name="connsiteX136" fmla="*/ 5041688 w 11269336"/>
              <a:gd name="connsiteY136" fmla="*/ 2022334 h 2323145"/>
              <a:gd name="connsiteX137" fmla="*/ 4860988 w 11269336"/>
              <a:gd name="connsiteY137" fmla="*/ 2135698 h 2323145"/>
              <a:gd name="connsiteX138" fmla="*/ 4807902 w 11269336"/>
              <a:gd name="connsiteY138" fmla="*/ 2138894 h 2323145"/>
              <a:gd name="connsiteX139" fmla="*/ 4765388 w 11269336"/>
              <a:gd name="connsiteY139" fmla="*/ 2162525 h 2323145"/>
              <a:gd name="connsiteX140" fmla="*/ 4745033 w 11269336"/>
              <a:gd name="connsiteY140" fmla="*/ 2158859 h 2323145"/>
              <a:gd name="connsiteX141" fmla="*/ 4741475 w 11269336"/>
              <a:gd name="connsiteY141" fmla="*/ 2157998 h 2323145"/>
              <a:gd name="connsiteX142" fmla="*/ 4728247 w 11269336"/>
              <a:gd name="connsiteY142" fmla="*/ 2159526 h 2323145"/>
              <a:gd name="connsiteX143" fmla="*/ 4723263 w 11269336"/>
              <a:gd name="connsiteY143" fmla="*/ 2153742 h 2323145"/>
              <a:gd name="connsiteX144" fmla="*/ 4702453 w 11269336"/>
              <a:gd name="connsiteY144" fmla="*/ 2151586 h 2323145"/>
              <a:gd name="connsiteX145" fmla="*/ 4678455 w 11269336"/>
              <a:gd name="connsiteY145" fmla="*/ 2156131 h 2323145"/>
              <a:gd name="connsiteX146" fmla="*/ 4593061 w 11269336"/>
              <a:gd name="connsiteY146" fmla="*/ 2171597 h 2323145"/>
              <a:gd name="connsiteX147" fmla="*/ 4579902 w 11269336"/>
              <a:gd name="connsiteY147" fmla="*/ 2177927 h 2323145"/>
              <a:gd name="connsiteX148" fmla="*/ 4533444 w 11269336"/>
              <a:gd name="connsiteY148" fmla="*/ 2181200 h 2323145"/>
              <a:gd name="connsiteX149" fmla="*/ 4492832 w 11269336"/>
              <a:gd name="connsiteY149" fmla="*/ 2188033 h 2323145"/>
              <a:gd name="connsiteX150" fmla="*/ 4467257 w 11269336"/>
              <a:gd name="connsiteY150" fmla="*/ 2196121 h 2323145"/>
              <a:gd name="connsiteX151" fmla="*/ 4459937 w 11269336"/>
              <a:gd name="connsiteY151" fmla="*/ 2195182 h 2323145"/>
              <a:gd name="connsiteX152" fmla="*/ 4433312 w 11269336"/>
              <a:gd name="connsiteY152" fmla="*/ 2199004 h 2323145"/>
              <a:gd name="connsiteX153" fmla="*/ 4420601 w 11269336"/>
              <a:gd name="connsiteY153" fmla="*/ 2205158 h 2323145"/>
              <a:gd name="connsiteX154" fmla="*/ 4405765 w 11269336"/>
              <a:gd name="connsiteY154" fmla="*/ 2199902 h 2323145"/>
              <a:gd name="connsiteX155" fmla="*/ 4401354 w 11269336"/>
              <a:gd name="connsiteY155" fmla="*/ 2194745 h 2323145"/>
              <a:gd name="connsiteX156" fmla="*/ 4383151 w 11269336"/>
              <a:gd name="connsiteY156" fmla="*/ 2201140 h 2323145"/>
              <a:gd name="connsiteX157" fmla="*/ 4366646 w 11269336"/>
              <a:gd name="connsiteY157" fmla="*/ 2198564 h 2323145"/>
              <a:gd name="connsiteX158" fmla="*/ 4354009 w 11269336"/>
              <a:gd name="connsiteY158" fmla="*/ 2204984 h 2323145"/>
              <a:gd name="connsiteX159" fmla="*/ 4348284 w 11269336"/>
              <a:gd name="connsiteY159" fmla="*/ 2205270 h 2323145"/>
              <a:gd name="connsiteX160" fmla="*/ 4333906 w 11269336"/>
              <a:gd name="connsiteY160" fmla="*/ 2205251 h 2323145"/>
              <a:gd name="connsiteX161" fmla="*/ 4308819 w 11269336"/>
              <a:gd name="connsiteY161" fmla="*/ 2203822 h 2323145"/>
              <a:gd name="connsiteX162" fmla="*/ 4301210 w 11269336"/>
              <a:gd name="connsiteY162" fmla="*/ 2204456 h 2323145"/>
              <a:gd name="connsiteX163" fmla="*/ 4283095 w 11269336"/>
              <a:gd name="connsiteY163" fmla="*/ 2198177 h 2323145"/>
              <a:gd name="connsiteX164" fmla="*/ 4250119 w 11269336"/>
              <a:gd name="connsiteY164" fmla="*/ 2196342 h 2323145"/>
              <a:gd name="connsiteX165" fmla="*/ 4189203 w 11269336"/>
              <a:gd name="connsiteY165" fmla="*/ 2178994 h 2323145"/>
              <a:gd name="connsiteX166" fmla="*/ 4154035 w 11269336"/>
              <a:gd name="connsiteY166" fmla="*/ 2171950 h 2323145"/>
              <a:gd name="connsiteX167" fmla="*/ 4129569 w 11269336"/>
              <a:gd name="connsiteY167" fmla="*/ 2163850 h 2323145"/>
              <a:gd name="connsiteX168" fmla="*/ 4061250 w 11269336"/>
              <a:gd name="connsiteY168" fmla="*/ 2159236 h 2323145"/>
              <a:gd name="connsiteX169" fmla="*/ 3945480 w 11269336"/>
              <a:gd name="connsiteY169" fmla="*/ 2158279 h 2323145"/>
              <a:gd name="connsiteX170" fmla="*/ 3921468 w 11269336"/>
              <a:gd name="connsiteY170" fmla="*/ 2156588 h 2323145"/>
              <a:gd name="connsiteX171" fmla="*/ 3903348 w 11269336"/>
              <a:gd name="connsiteY171" fmla="*/ 2149220 h 2323145"/>
              <a:gd name="connsiteX172" fmla="*/ 3901342 w 11269336"/>
              <a:gd name="connsiteY172" fmla="*/ 2142355 h 2323145"/>
              <a:gd name="connsiteX173" fmla="*/ 3888539 w 11269336"/>
              <a:gd name="connsiteY173" fmla="*/ 2140476 h 2323145"/>
              <a:gd name="connsiteX174" fmla="*/ 3885662 w 11269336"/>
              <a:gd name="connsiteY174" fmla="*/ 2138740 h 2323145"/>
              <a:gd name="connsiteX175" fmla="*/ 3868627 w 11269336"/>
              <a:gd name="connsiteY175" fmla="*/ 2130023 h 2323145"/>
              <a:gd name="connsiteX176" fmla="*/ 3819177 w 11269336"/>
              <a:gd name="connsiteY176" fmla="*/ 2142111 h 2323145"/>
              <a:gd name="connsiteX177" fmla="*/ 3769100 w 11269336"/>
              <a:gd name="connsiteY177" fmla="*/ 2131731 h 2323145"/>
              <a:gd name="connsiteX178" fmla="*/ 3562752 w 11269336"/>
              <a:gd name="connsiteY178" fmla="*/ 2131785 h 2323145"/>
              <a:gd name="connsiteX179" fmla="*/ 3541402 w 11269336"/>
              <a:gd name="connsiteY179" fmla="*/ 2106821 h 2323145"/>
              <a:gd name="connsiteX180" fmla="*/ 3365341 w 11269336"/>
              <a:gd name="connsiteY180" fmla="*/ 2077638 h 2323145"/>
              <a:gd name="connsiteX181" fmla="*/ 3170922 w 11269336"/>
              <a:gd name="connsiteY181" fmla="*/ 2115957 h 2323145"/>
              <a:gd name="connsiteX182" fmla="*/ 3156256 w 11269336"/>
              <a:gd name="connsiteY182" fmla="*/ 2124773 h 2323145"/>
              <a:gd name="connsiteX183" fmla="*/ 3140298 w 11269336"/>
              <a:gd name="connsiteY183" fmla="*/ 2129182 h 2323145"/>
              <a:gd name="connsiteX184" fmla="*/ 3138514 w 11269336"/>
              <a:gd name="connsiteY184" fmla="*/ 2128069 h 2323145"/>
              <a:gd name="connsiteX185" fmla="*/ 3120467 w 11269336"/>
              <a:gd name="connsiteY185" fmla="*/ 2128281 h 2323145"/>
              <a:gd name="connsiteX186" fmla="*/ 3116175 w 11269336"/>
              <a:gd name="connsiteY186" fmla="*/ 2131633 h 2323145"/>
              <a:gd name="connsiteX187" fmla="*/ 3103685 w 11269336"/>
              <a:gd name="connsiteY187" fmla="*/ 2132814 h 2323145"/>
              <a:gd name="connsiteX188" fmla="*/ 3078794 w 11269336"/>
              <a:gd name="connsiteY188" fmla="*/ 2137935 h 2323145"/>
              <a:gd name="connsiteX189" fmla="*/ 3074407 w 11269336"/>
              <a:gd name="connsiteY189" fmla="*/ 2136274 h 2323145"/>
              <a:gd name="connsiteX190" fmla="*/ 3037285 w 11269336"/>
              <a:gd name="connsiteY190" fmla="*/ 2139919 h 2323145"/>
              <a:gd name="connsiteX191" fmla="*/ 3036901 w 11269336"/>
              <a:gd name="connsiteY191" fmla="*/ 2138726 h 2323145"/>
              <a:gd name="connsiteX192" fmla="*/ 3026996 w 11269336"/>
              <a:gd name="connsiteY192" fmla="*/ 2134322 h 2323145"/>
              <a:gd name="connsiteX193" fmla="*/ 3007772 w 11269336"/>
              <a:gd name="connsiteY193" fmla="*/ 2128742 h 2323145"/>
              <a:gd name="connsiteX194" fmla="*/ 2965030 w 11269336"/>
              <a:gd name="connsiteY194" fmla="*/ 2100494 h 2323145"/>
              <a:gd name="connsiteX195" fmla="*/ 2926342 w 11269336"/>
              <a:gd name="connsiteY195" fmla="*/ 2104155 h 2323145"/>
              <a:gd name="connsiteX196" fmla="*/ 2918608 w 11269336"/>
              <a:gd name="connsiteY196" fmla="*/ 2104215 h 2323145"/>
              <a:gd name="connsiteX197" fmla="*/ 2918475 w 11269336"/>
              <a:gd name="connsiteY197" fmla="*/ 2103937 h 2323145"/>
              <a:gd name="connsiteX198" fmla="*/ 2910360 w 11269336"/>
              <a:gd name="connsiteY198" fmla="*/ 2103444 h 2323145"/>
              <a:gd name="connsiteX199" fmla="*/ 2904507 w 11269336"/>
              <a:gd name="connsiteY199" fmla="*/ 2104326 h 2323145"/>
              <a:gd name="connsiteX200" fmla="*/ 2889503 w 11269336"/>
              <a:gd name="connsiteY200" fmla="*/ 2104443 h 2323145"/>
              <a:gd name="connsiteX201" fmla="*/ 2884480 w 11269336"/>
              <a:gd name="connsiteY201" fmla="*/ 2102626 h 2323145"/>
              <a:gd name="connsiteX202" fmla="*/ 2882689 w 11269336"/>
              <a:gd name="connsiteY202" fmla="*/ 2099228 h 2323145"/>
              <a:gd name="connsiteX203" fmla="*/ 2881291 w 11269336"/>
              <a:gd name="connsiteY203" fmla="*/ 2099618 h 2323145"/>
              <a:gd name="connsiteX204" fmla="*/ 2853979 w 11269336"/>
              <a:gd name="connsiteY204" fmla="*/ 2090388 h 2323145"/>
              <a:gd name="connsiteX205" fmla="*/ 2791790 w 11269336"/>
              <a:gd name="connsiteY205" fmla="*/ 2080332 h 2323145"/>
              <a:gd name="connsiteX206" fmla="*/ 2755844 w 11269336"/>
              <a:gd name="connsiteY206" fmla="*/ 2078874 h 2323145"/>
              <a:gd name="connsiteX207" fmla="*/ 2657742 w 11269336"/>
              <a:gd name="connsiteY207" fmla="*/ 2070179 h 2323145"/>
              <a:gd name="connsiteX208" fmla="*/ 2559549 w 11269336"/>
              <a:gd name="connsiteY208" fmla="*/ 2057873 h 2323145"/>
              <a:gd name="connsiteX209" fmla="*/ 2512054 w 11269336"/>
              <a:gd name="connsiteY209" fmla="*/ 2031671 h 2323145"/>
              <a:gd name="connsiteX210" fmla="*/ 2506437 w 11269336"/>
              <a:gd name="connsiteY210" fmla="*/ 2030918 h 2323145"/>
              <a:gd name="connsiteX211" fmla="*/ 2491752 w 11269336"/>
              <a:gd name="connsiteY211" fmla="*/ 2033906 h 2323145"/>
              <a:gd name="connsiteX212" fmla="*/ 2486338 w 11269336"/>
              <a:gd name="connsiteY212" fmla="*/ 2035862 h 2323145"/>
              <a:gd name="connsiteX213" fmla="*/ 2478186 w 11269336"/>
              <a:gd name="connsiteY213" fmla="*/ 2036953 h 2323145"/>
              <a:gd name="connsiteX214" fmla="*/ 2477950 w 11269336"/>
              <a:gd name="connsiteY214" fmla="*/ 2036715 h 2323145"/>
              <a:gd name="connsiteX215" fmla="*/ 2470381 w 11269336"/>
              <a:gd name="connsiteY215" fmla="*/ 2038256 h 2323145"/>
              <a:gd name="connsiteX216" fmla="*/ 2433781 w 11269336"/>
              <a:gd name="connsiteY216" fmla="*/ 2049140 h 2323145"/>
              <a:gd name="connsiteX217" fmla="*/ 2381172 w 11269336"/>
              <a:gd name="connsiteY217" fmla="*/ 2030645 h 2323145"/>
              <a:gd name="connsiteX218" fmla="*/ 2360198 w 11269336"/>
              <a:gd name="connsiteY218" fmla="*/ 2029059 h 2323145"/>
              <a:gd name="connsiteX219" fmla="*/ 2348815 w 11269336"/>
              <a:gd name="connsiteY219" fmla="*/ 2026798 h 2323145"/>
              <a:gd name="connsiteX220" fmla="*/ 2347988 w 11269336"/>
              <a:gd name="connsiteY220" fmla="*/ 2025745 h 2323145"/>
              <a:gd name="connsiteX221" fmla="*/ 2312920 w 11269336"/>
              <a:gd name="connsiteY221" fmla="*/ 2036311 h 2323145"/>
              <a:gd name="connsiteX222" fmla="*/ 2307986 w 11269336"/>
              <a:gd name="connsiteY222" fmla="*/ 2035583 h 2323145"/>
              <a:gd name="connsiteX223" fmla="*/ 2285481 w 11269336"/>
              <a:gd name="connsiteY223" fmla="*/ 2045197 h 2323145"/>
              <a:gd name="connsiteX224" fmla="*/ 2273666 w 11269336"/>
              <a:gd name="connsiteY224" fmla="*/ 2048710 h 2323145"/>
              <a:gd name="connsiteX225" fmla="*/ 2270719 w 11269336"/>
              <a:gd name="connsiteY225" fmla="*/ 2052702 h 2323145"/>
              <a:gd name="connsiteX226" fmla="*/ 2253080 w 11269336"/>
              <a:gd name="connsiteY226" fmla="*/ 2056363 h 2323145"/>
              <a:gd name="connsiteX227" fmla="*/ 2250906 w 11269336"/>
              <a:gd name="connsiteY227" fmla="*/ 2055654 h 2323145"/>
              <a:gd name="connsiteX228" fmla="*/ 2236905 w 11269336"/>
              <a:gd name="connsiteY228" fmla="*/ 2062882 h 2323145"/>
              <a:gd name="connsiteX229" fmla="*/ 2225830 w 11269336"/>
              <a:gd name="connsiteY229" fmla="*/ 2074027 h 2323145"/>
              <a:gd name="connsiteX230" fmla="*/ 2073776 w 11269336"/>
              <a:gd name="connsiteY230" fmla="*/ 2089244 h 2323145"/>
              <a:gd name="connsiteX231" fmla="*/ 1948256 w 11269336"/>
              <a:gd name="connsiteY231" fmla="*/ 2146616 h 2323145"/>
              <a:gd name="connsiteX232" fmla="*/ 1865582 w 11269336"/>
              <a:gd name="connsiteY232" fmla="*/ 2153738 h 2323145"/>
              <a:gd name="connsiteX233" fmla="*/ 1835210 w 11269336"/>
              <a:gd name="connsiteY233" fmla="*/ 2134244 h 2323145"/>
              <a:gd name="connsiteX234" fmla="*/ 1632661 w 11269336"/>
              <a:gd name="connsiteY234" fmla="*/ 2173882 h 2323145"/>
              <a:gd name="connsiteX235" fmla="*/ 1579590 w 11269336"/>
              <a:gd name="connsiteY235" fmla="*/ 2173680 h 2323145"/>
              <a:gd name="connsiteX236" fmla="*/ 1535601 w 11269336"/>
              <a:gd name="connsiteY236" fmla="*/ 2194590 h 2323145"/>
              <a:gd name="connsiteX237" fmla="*/ 1515594 w 11269336"/>
              <a:gd name="connsiteY237" fmla="*/ 2189622 h 2323145"/>
              <a:gd name="connsiteX238" fmla="*/ 1512113 w 11269336"/>
              <a:gd name="connsiteY238" fmla="*/ 2188534 h 2323145"/>
              <a:gd name="connsiteX239" fmla="*/ 1498838 w 11269336"/>
              <a:gd name="connsiteY239" fmla="*/ 2189213 h 2323145"/>
              <a:gd name="connsiteX240" fmla="*/ 1494279 w 11269336"/>
              <a:gd name="connsiteY240" fmla="*/ 2183112 h 2323145"/>
              <a:gd name="connsiteX241" fmla="*/ 1473714 w 11269336"/>
              <a:gd name="connsiteY241" fmla="*/ 2179625 h 2323145"/>
              <a:gd name="connsiteX242" fmla="*/ 1449503 w 11269336"/>
              <a:gd name="connsiteY242" fmla="*/ 2182633 h 2323145"/>
              <a:gd name="connsiteX243" fmla="*/ 1266687 w 11269336"/>
              <a:gd name="connsiteY243" fmla="*/ 2212688 h 2323145"/>
              <a:gd name="connsiteX244" fmla="*/ 1239614 w 11269336"/>
              <a:gd name="connsiteY244" fmla="*/ 2209727 h 2323145"/>
              <a:gd name="connsiteX245" fmla="*/ 1202436 w 11269336"/>
              <a:gd name="connsiteY245" fmla="*/ 2209817 h 2323145"/>
              <a:gd name="connsiteX246" fmla="*/ 1136097 w 11269336"/>
              <a:gd name="connsiteY246" fmla="*/ 2205112 h 2323145"/>
              <a:gd name="connsiteX247" fmla="*/ 988232 w 11269336"/>
              <a:gd name="connsiteY247" fmla="*/ 2235635 h 2323145"/>
              <a:gd name="connsiteX248" fmla="*/ 981959 w 11269336"/>
              <a:gd name="connsiteY248" fmla="*/ 2231607 h 2323145"/>
              <a:gd name="connsiteX249" fmla="*/ 938600 w 11269336"/>
              <a:gd name="connsiteY249" fmla="*/ 2238113 h 2323145"/>
              <a:gd name="connsiteX250" fmla="*/ 791788 w 11269336"/>
              <a:gd name="connsiteY250" fmla="*/ 2293224 h 2323145"/>
              <a:gd name="connsiteX251" fmla="*/ 706914 w 11269336"/>
              <a:gd name="connsiteY251" fmla="*/ 2305046 h 2323145"/>
              <a:gd name="connsiteX252" fmla="*/ 675971 w 11269336"/>
              <a:gd name="connsiteY252" fmla="*/ 2304030 h 2323145"/>
              <a:gd name="connsiteX253" fmla="*/ 624180 w 11269336"/>
              <a:gd name="connsiteY253" fmla="*/ 2302650 h 2323145"/>
              <a:gd name="connsiteX254" fmla="*/ 583453 w 11269336"/>
              <a:gd name="connsiteY254" fmla="*/ 2288788 h 2323145"/>
              <a:gd name="connsiteX255" fmla="*/ 540946 w 11269336"/>
              <a:gd name="connsiteY255" fmla="*/ 2292721 h 2323145"/>
              <a:gd name="connsiteX256" fmla="*/ 533680 w 11269336"/>
              <a:gd name="connsiteY256" fmla="*/ 2310233 h 2323145"/>
              <a:gd name="connsiteX257" fmla="*/ 487366 w 11269336"/>
              <a:gd name="connsiteY257" fmla="*/ 2309053 h 2323145"/>
              <a:gd name="connsiteX258" fmla="*/ 416820 w 11269336"/>
              <a:gd name="connsiteY258" fmla="*/ 2305443 h 2323145"/>
              <a:gd name="connsiteX259" fmla="*/ 376805 w 11269336"/>
              <a:gd name="connsiteY259" fmla="*/ 2307647 h 2323145"/>
              <a:gd name="connsiteX260" fmla="*/ 266777 w 11269336"/>
              <a:gd name="connsiteY260" fmla="*/ 2309012 h 2323145"/>
              <a:gd name="connsiteX261" fmla="*/ 156013 w 11269336"/>
              <a:gd name="connsiteY261" fmla="*/ 2306832 h 2323145"/>
              <a:gd name="connsiteX262" fmla="*/ 87258 w 11269336"/>
              <a:gd name="connsiteY262" fmla="*/ 2285511 h 2323145"/>
              <a:gd name="connsiteX263" fmla="*/ 23798 w 11269336"/>
              <a:gd name="connsiteY263" fmla="*/ 2281822 h 2323145"/>
              <a:gd name="connsiteX264" fmla="*/ 0 w 11269336"/>
              <a:gd name="connsiteY264" fmla="*/ 2285369 h 2323145"/>
              <a:gd name="connsiteX265" fmla="*/ 0 w 11269336"/>
              <a:gd name="connsiteY265"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162278 w 11269336"/>
              <a:gd name="connsiteY21" fmla="*/ 704724 h 2323145"/>
              <a:gd name="connsiteX22" fmla="*/ 8977138 w 11269336"/>
              <a:gd name="connsiteY22" fmla="*/ 774970 h 2323145"/>
              <a:gd name="connsiteX23" fmla="*/ 9070855 w 11269336"/>
              <a:gd name="connsiteY23" fmla="*/ 794621 h 2323145"/>
              <a:gd name="connsiteX24" fmla="*/ 8914746 w 11269336"/>
              <a:gd name="connsiteY24" fmla="*/ 826428 h 2323145"/>
              <a:gd name="connsiteX25" fmla="*/ 8917778 w 11269336"/>
              <a:gd name="connsiteY25" fmla="*/ 835198 h 2323145"/>
              <a:gd name="connsiteX26" fmla="*/ 8905560 w 11269336"/>
              <a:gd name="connsiteY26" fmla="*/ 838358 h 2323145"/>
              <a:gd name="connsiteX27" fmla="*/ 8897564 w 11269336"/>
              <a:gd name="connsiteY27" fmla="*/ 834287 h 2323145"/>
              <a:gd name="connsiteX28" fmla="*/ 8878040 w 11269336"/>
              <a:gd name="connsiteY28" fmla="*/ 844150 h 2323145"/>
              <a:gd name="connsiteX29" fmla="*/ 8795998 w 11269336"/>
              <a:gd name="connsiteY29" fmla="*/ 863337 h 2323145"/>
              <a:gd name="connsiteX30" fmla="*/ 8776970 w 11269336"/>
              <a:gd name="connsiteY30" fmla="*/ 885177 h 2323145"/>
              <a:gd name="connsiteX31" fmla="*/ 8755719 w 11269336"/>
              <a:gd name="connsiteY31" fmla="*/ 889754 h 2323145"/>
              <a:gd name="connsiteX32" fmla="*/ 8743257 w 11269336"/>
              <a:gd name="connsiteY32" fmla="*/ 904723 h 2323145"/>
              <a:gd name="connsiteX33" fmla="*/ 8721366 w 11269336"/>
              <a:gd name="connsiteY33" fmla="*/ 904711 h 2323145"/>
              <a:gd name="connsiteX34" fmla="*/ 8678353 w 11269336"/>
              <a:gd name="connsiteY34" fmla="*/ 926318 h 2323145"/>
              <a:gd name="connsiteX35" fmla="*/ 8636849 w 11269336"/>
              <a:gd name="connsiteY35" fmla="*/ 937900 h 2323145"/>
              <a:gd name="connsiteX36" fmla="*/ 8620213 w 11269336"/>
              <a:gd name="connsiteY36" fmla="*/ 943068 h 2323145"/>
              <a:gd name="connsiteX37" fmla="*/ 8612581 w 11269336"/>
              <a:gd name="connsiteY37" fmla="*/ 952695 h 2323145"/>
              <a:gd name="connsiteX38" fmla="*/ 8589038 w 11269336"/>
              <a:gd name="connsiteY38" fmla="*/ 963892 h 2323145"/>
              <a:gd name="connsiteX39" fmla="*/ 8579950 w 11269336"/>
              <a:gd name="connsiteY39" fmla="*/ 960899 h 2323145"/>
              <a:gd name="connsiteX40" fmla="*/ 8579319 w 11269336"/>
              <a:gd name="connsiteY40" fmla="*/ 965630 h 2323145"/>
              <a:gd name="connsiteX41" fmla="*/ 8547429 w 11269336"/>
              <a:gd name="connsiteY41" fmla="*/ 984506 h 2323145"/>
              <a:gd name="connsiteX42" fmla="*/ 8478704 w 11269336"/>
              <a:gd name="connsiteY42" fmla="*/ 1025490 h 2323145"/>
              <a:gd name="connsiteX43" fmla="*/ 8461421 w 11269336"/>
              <a:gd name="connsiteY43" fmla="*/ 1035512 h 2323145"/>
              <a:gd name="connsiteX44" fmla="*/ 8445003 w 11269336"/>
              <a:gd name="connsiteY44" fmla="*/ 1036851 h 2323145"/>
              <a:gd name="connsiteX45" fmla="*/ 8357350 w 11269336"/>
              <a:gd name="connsiteY45" fmla="*/ 1060213 h 2323145"/>
              <a:gd name="connsiteX46" fmla="*/ 8335565 w 11269336"/>
              <a:gd name="connsiteY46" fmla="*/ 1061151 h 2323145"/>
              <a:gd name="connsiteX47" fmla="*/ 8325267 w 11269336"/>
              <a:gd name="connsiteY47" fmla="*/ 1055919 h 2323145"/>
              <a:gd name="connsiteX48" fmla="*/ 8293586 w 11269336"/>
              <a:gd name="connsiteY48" fmla="*/ 1076144 h 2323145"/>
              <a:gd name="connsiteX49" fmla="*/ 8242405 w 11269336"/>
              <a:gd name="connsiteY49" fmla="*/ 1095960 h 2323145"/>
              <a:gd name="connsiteX50" fmla="*/ 8197391 w 11269336"/>
              <a:gd name="connsiteY50" fmla="*/ 1107746 h 2323145"/>
              <a:gd name="connsiteX51" fmla="*/ 8081474 w 11269336"/>
              <a:gd name="connsiteY51" fmla="*/ 1130125 h 2323145"/>
              <a:gd name="connsiteX52" fmla="*/ 8053585 w 11269336"/>
              <a:gd name="connsiteY52" fmla="*/ 1129169 h 2323145"/>
              <a:gd name="connsiteX53" fmla="*/ 8038422 w 11269336"/>
              <a:gd name="connsiteY53" fmla="*/ 1119092 h 2323145"/>
              <a:gd name="connsiteX54" fmla="*/ 8029450 w 11269336"/>
              <a:gd name="connsiteY54" fmla="*/ 1125592 h 2323145"/>
              <a:gd name="connsiteX55" fmla="*/ 7959552 w 11269336"/>
              <a:gd name="connsiteY55" fmla="*/ 1140188 h 2323145"/>
              <a:gd name="connsiteX56" fmla="*/ 7914188 w 11269336"/>
              <a:gd name="connsiteY56" fmla="*/ 1150862 h 2323145"/>
              <a:gd name="connsiteX57" fmla="*/ 7914918 w 11269336"/>
              <a:gd name="connsiteY57" fmla="*/ 1168758 h 2323145"/>
              <a:gd name="connsiteX58" fmla="*/ 7875510 w 11269336"/>
              <a:gd name="connsiteY58" fmla="*/ 1183153 h 2323145"/>
              <a:gd name="connsiteX59" fmla="*/ 7829932 w 11269336"/>
              <a:gd name="connsiteY59" fmla="*/ 1180782 h 2323145"/>
              <a:gd name="connsiteX60" fmla="*/ 7779182 w 11269336"/>
              <a:gd name="connsiteY60" fmla="*/ 1192665 h 2323145"/>
              <a:gd name="connsiteX61" fmla="*/ 7748774 w 11269336"/>
              <a:gd name="connsiteY61" fmla="*/ 1199586 h 2323145"/>
              <a:gd name="connsiteX62" fmla="*/ 7671846 w 11269336"/>
              <a:gd name="connsiteY62" fmla="*/ 1231966 h 2323145"/>
              <a:gd name="connsiteX63" fmla="*/ 7554146 w 11269336"/>
              <a:gd name="connsiteY63" fmla="*/ 1319748 h 2323145"/>
              <a:gd name="connsiteX64" fmla="*/ 7515052 w 11269336"/>
              <a:gd name="connsiteY64" fmla="*/ 1336718 h 2323145"/>
              <a:gd name="connsiteX65" fmla="*/ 7507193 w 11269336"/>
              <a:gd name="connsiteY65" fmla="*/ 1334617 h 2323145"/>
              <a:gd name="connsiteX66" fmla="*/ 7461694 w 11269336"/>
              <a:gd name="connsiteY66" fmla="*/ 1375866 h 2323145"/>
              <a:gd name="connsiteX67" fmla="*/ 7377571 w 11269336"/>
              <a:gd name="connsiteY67" fmla="*/ 1400128 h 2323145"/>
              <a:gd name="connsiteX68" fmla="*/ 7311261 w 11269336"/>
              <a:gd name="connsiteY68" fmla="*/ 1412652 h 2323145"/>
              <a:gd name="connsiteX69" fmla="*/ 7275307 w 11269336"/>
              <a:gd name="connsiteY69" fmla="*/ 1422171 h 2323145"/>
              <a:gd name="connsiteX70" fmla="*/ 7247783 w 11269336"/>
              <a:gd name="connsiteY70" fmla="*/ 1426330 h 2323145"/>
              <a:gd name="connsiteX71" fmla="*/ 7185047 w 11269336"/>
              <a:gd name="connsiteY71" fmla="*/ 1451812 h 2323145"/>
              <a:gd name="connsiteX72" fmla="*/ 7084117 w 11269336"/>
              <a:gd name="connsiteY72" fmla="*/ 1500281 h 2323145"/>
              <a:gd name="connsiteX73" fmla="*/ 7062011 w 11269336"/>
              <a:gd name="connsiteY73" fmla="*/ 1509183 h 2323145"/>
              <a:gd name="connsiteX74" fmla="*/ 7040555 w 11269336"/>
              <a:gd name="connsiteY74" fmla="*/ 1511207 h 2323145"/>
              <a:gd name="connsiteX75" fmla="*/ 7033438 w 11269336"/>
              <a:gd name="connsiteY75" fmla="*/ 1506772 h 2323145"/>
              <a:gd name="connsiteX76" fmla="*/ 7020886 w 11269336"/>
              <a:gd name="connsiteY76" fmla="*/ 1510764 h 2323145"/>
              <a:gd name="connsiteX77" fmla="*/ 7017033 w 11269336"/>
              <a:gd name="connsiteY77" fmla="*/ 1510650 h 2323145"/>
              <a:gd name="connsiteX78" fmla="*/ 6995460 w 11269336"/>
              <a:gd name="connsiteY78" fmla="*/ 1511173 h 2323145"/>
              <a:gd name="connsiteX79" fmla="*/ 6962144 w 11269336"/>
              <a:gd name="connsiteY79" fmla="*/ 1541508 h 2323145"/>
              <a:gd name="connsiteX80" fmla="*/ 6910674 w 11269336"/>
              <a:gd name="connsiteY80" fmla="*/ 1554793 h 2323145"/>
              <a:gd name="connsiteX81" fmla="*/ 6732152 w 11269336"/>
              <a:gd name="connsiteY81" fmla="*/ 1642538 h 2323145"/>
              <a:gd name="connsiteX82" fmla="*/ 6694106 w 11269336"/>
              <a:gd name="connsiteY82" fmla="*/ 1632377 h 2323145"/>
              <a:gd name="connsiteX83" fmla="*/ 6617223 w 11269336"/>
              <a:gd name="connsiteY83" fmla="*/ 1659889 h 2323145"/>
              <a:gd name="connsiteX84" fmla="*/ 6521138 w 11269336"/>
              <a:gd name="connsiteY84" fmla="*/ 1744340 h 2323145"/>
              <a:gd name="connsiteX85" fmla="*/ 6380677 w 11269336"/>
              <a:gd name="connsiteY85" fmla="*/ 1796883 h 2323145"/>
              <a:gd name="connsiteX86" fmla="*/ 6374897 w 11269336"/>
              <a:gd name="connsiteY86" fmla="*/ 1809910 h 2323145"/>
              <a:gd name="connsiteX87" fmla="*/ 6364545 w 11269336"/>
              <a:gd name="connsiteY87" fmla="*/ 1820090 h 2323145"/>
              <a:gd name="connsiteX88" fmla="*/ 6362126 w 11269336"/>
              <a:gd name="connsiteY88" fmla="*/ 1819991 h 2323145"/>
              <a:gd name="connsiteX89" fmla="*/ 6346673 w 11269336"/>
              <a:gd name="connsiteY89" fmla="*/ 1827824 h 2323145"/>
              <a:gd name="connsiteX90" fmla="*/ 6345588 w 11269336"/>
              <a:gd name="connsiteY90" fmla="*/ 1832232 h 2323145"/>
              <a:gd name="connsiteX91" fmla="*/ 6335708 w 11269336"/>
              <a:gd name="connsiteY91" fmla="*/ 1838451 h 2323145"/>
              <a:gd name="connsiteX92" fmla="*/ 6318182 w 11269336"/>
              <a:gd name="connsiteY92" fmla="*/ 1852975 h 2323145"/>
              <a:gd name="connsiteX93" fmla="*/ 6313084 w 11269336"/>
              <a:gd name="connsiteY93" fmla="*/ 1853561 h 2323145"/>
              <a:gd name="connsiteX94" fmla="*/ 6283816 w 11269336"/>
              <a:gd name="connsiteY94" fmla="*/ 1872148 h 2323145"/>
              <a:gd name="connsiteX95" fmla="*/ 6282550 w 11269336"/>
              <a:gd name="connsiteY95" fmla="*/ 1871392 h 2323145"/>
              <a:gd name="connsiteX96" fmla="*/ 6270527 w 11269336"/>
              <a:gd name="connsiteY96" fmla="*/ 1872208 h 2323145"/>
              <a:gd name="connsiteX97" fmla="*/ 6249518 w 11269336"/>
              <a:gd name="connsiteY97" fmla="*/ 1876079 h 2323145"/>
              <a:gd name="connsiteX98" fmla="*/ 6190386 w 11269336"/>
              <a:gd name="connsiteY98" fmla="*/ 1872478 h 2323145"/>
              <a:gd name="connsiteX99" fmla="*/ 6159777 w 11269336"/>
              <a:gd name="connsiteY99" fmla="*/ 1891745 h 2323145"/>
              <a:gd name="connsiteX100" fmla="*/ 6153131 w 11269336"/>
              <a:gd name="connsiteY100" fmla="*/ 1895079 h 2323145"/>
              <a:gd name="connsiteX101" fmla="*/ 6152798 w 11269336"/>
              <a:gd name="connsiteY101" fmla="*/ 1894920 h 2323145"/>
              <a:gd name="connsiteX102" fmla="*/ 6145388 w 11269336"/>
              <a:gd name="connsiteY102" fmla="*/ 1897990 h 2323145"/>
              <a:gd name="connsiteX103" fmla="*/ 6141014 w 11269336"/>
              <a:gd name="connsiteY103" fmla="*/ 1901155 h 2323145"/>
              <a:gd name="connsiteX104" fmla="*/ 6128122 w 11269336"/>
              <a:gd name="connsiteY104" fmla="*/ 1907623 h 2323145"/>
              <a:gd name="connsiteX105" fmla="*/ 6122351 w 11269336"/>
              <a:gd name="connsiteY105" fmla="*/ 1908359 h 2323145"/>
              <a:gd name="connsiteX106" fmla="*/ 6064750 w 11269336"/>
              <a:gd name="connsiteY106" fmla="*/ 1896394 h 2323145"/>
              <a:gd name="connsiteX107" fmla="*/ 5964230 w 11269336"/>
              <a:gd name="connsiteY107" fmla="*/ 1910038 h 2323145"/>
              <a:gd name="connsiteX108" fmla="*/ 5865399 w 11269336"/>
              <a:gd name="connsiteY108" fmla="*/ 1926966 h 2323145"/>
              <a:gd name="connsiteX109" fmla="*/ 5829951 w 11269336"/>
              <a:gd name="connsiteY109" fmla="*/ 1934755 h 2323145"/>
              <a:gd name="connsiteX110" fmla="*/ 5765285 w 11269336"/>
              <a:gd name="connsiteY110" fmla="*/ 1941322 h 2323145"/>
              <a:gd name="connsiteX111" fmla="*/ 5734750 w 11269336"/>
              <a:gd name="connsiteY111" fmla="*/ 1939793 h 2323145"/>
              <a:gd name="connsiteX112" fmla="*/ 5733569 w 11269336"/>
              <a:gd name="connsiteY112" fmla="*/ 1940505 h 2323145"/>
              <a:gd name="connsiteX113" fmla="*/ 5730329 w 11269336"/>
              <a:gd name="connsiteY113" fmla="*/ 1937845 h 2323145"/>
              <a:gd name="connsiteX114" fmla="*/ 5724661 w 11269336"/>
              <a:gd name="connsiteY114" fmla="*/ 1937455 h 2323145"/>
              <a:gd name="connsiteX115" fmla="*/ 5710186 w 11269336"/>
              <a:gd name="connsiteY115" fmla="*/ 1941370 h 2323145"/>
              <a:gd name="connsiteX116" fmla="*/ 5704910 w 11269336"/>
              <a:gd name="connsiteY116" fmla="*/ 1943663 h 2323145"/>
              <a:gd name="connsiteX117" fmla="*/ 5696836 w 11269336"/>
              <a:gd name="connsiteY117" fmla="*/ 1945271 h 2323145"/>
              <a:gd name="connsiteX118" fmla="*/ 5696583 w 11269336"/>
              <a:gd name="connsiteY118" fmla="*/ 1945050 h 2323145"/>
              <a:gd name="connsiteX119" fmla="*/ 5689123 w 11269336"/>
              <a:gd name="connsiteY119" fmla="*/ 1947067 h 2323145"/>
              <a:gd name="connsiteX120" fmla="*/ 5653291 w 11269336"/>
              <a:gd name="connsiteY120" fmla="*/ 1960245 h 2323145"/>
              <a:gd name="connsiteX121" fmla="*/ 5599385 w 11269336"/>
              <a:gd name="connsiteY121" fmla="*/ 1945198 h 2323145"/>
              <a:gd name="connsiteX122" fmla="*/ 5578300 w 11269336"/>
              <a:gd name="connsiteY122" fmla="*/ 1944963 h 2323145"/>
              <a:gd name="connsiteX123" fmla="*/ 5566758 w 11269336"/>
              <a:gd name="connsiteY123" fmla="*/ 1943441 h 2323145"/>
              <a:gd name="connsiteX124" fmla="*/ 5565857 w 11269336"/>
              <a:gd name="connsiteY124" fmla="*/ 1942445 h 2323145"/>
              <a:gd name="connsiteX125" fmla="*/ 5531534 w 11269336"/>
              <a:gd name="connsiteY125" fmla="*/ 1955208 h 2323145"/>
              <a:gd name="connsiteX126" fmla="*/ 5526552 w 11269336"/>
              <a:gd name="connsiteY126" fmla="*/ 1954799 h 2323145"/>
              <a:gd name="connsiteX127" fmla="*/ 5504723 w 11269336"/>
              <a:gd name="connsiteY127" fmla="*/ 1965811 h 2323145"/>
              <a:gd name="connsiteX128" fmla="*/ 5493156 w 11269336"/>
              <a:gd name="connsiteY128" fmla="*/ 1970063 h 2323145"/>
              <a:gd name="connsiteX129" fmla="*/ 5490486 w 11269336"/>
              <a:gd name="connsiteY129" fmla="*/ 1974227 h 2323145"/>
              <a:gd name="connsiteX130" fmla="*/ 5473107 w 11269336"/>
              <a:gd name="connsiteY130" fmla="*/ 1979001 h 2323145"/>
              <a:gd name="connsiteX131" fmla="*/ 5470885 w 11269336"/>
              <a:gd name="connsiteY131" fmla="*/ 1978432 h 2323145"/>
              <a:gd name="connsiteX132" fmla="*/ 5457393 w 11269336"/>
              <a:gd name="connsiteY132" fmla="*/ 1986525 h 2323145"/>
              <a:gd name="connsiteX133" fmla="*/ 5447102 w 11269336"/>
              <a:gd name="connsiteY133" fmla="*/ 1998329 h 2323145"/>
              <a:gd name="connsiteX134" fmla="*/ 5159151 w 11269336"/>
              <a:gd name="connsiteY134" fmla="*/ 2029640 h 2323145"/>
              <a:gd name="connsiteX135" fmla="*/ 5041688 w 11269336"/>
              <a:gd name="connsiteY135" fmla="*/ 2022334 h 2323145"/>
              <a:gd name="connsiteX136" fmla="*/ 4860988 w 11269336"/>
              <a:gd name="connsiteY136" fmla="*/ 2135698 h 2323145"/>
              <a:gd name="connsiteX137" fmla="*/ 4807902 w 11269336"/>
              <a:gd name="connsiteY137" fmla="*/ 2138894 h 2323145"/>
              <a:gd name="connsiteX138" fmla="*/ 4765388 w 11269336"/>
              <a:gd name="connsiteY138" fmla="*/ 2162525 h 2323145"/>
              <a:gd name="connsiteX139" fmla="*/ 4745033 w 11269336"/>
              <a:gd name="connsiteY139" fmla="*/ 2158859 h 2323145"/>
              <a:gd name="connsiteX140" fmla="*/ 4741475 w 11269336"/>
              <a:gd name="connsiteY140" fmla="*/ 2157998 h 2323145"/>
              <a:gd name="connsiteX141" fmla="*/ 4728247 w 11269336"/>
              <a:gd name="connsiteY141" fmla="*/ 2159526 h 2323145"/>
              <a:gd name="connsiteX142" fmla="*/ 4723263 w 11269336"/>
              <a:gd name="connsiteY142" fmla="*/ 2153742 h 2323145"/>
              <a:gd name="connsiteX143" fmla="*/ 4702453 w 11269336"/>
              <a:gd name="connsiteY143" fmla="*/ 2151586 h 2323145"/>
              <a:gd name="connsiteX144" fmla="*/ 4678455 w 11269336"/>
              <a:gd name="connsiteY144" fmla="*/ 2156131 h 2323145"/>
              <a:gd name="connsiteX145" fmla="*/ 4593061 w 11269336"/>
              <a:gd name="connsiteY145" fmla="*/ 2171597 h 2323145"/>
              <a:gd name="connsiteX146" fmla="*/ 4579902 w 11269336"/>
              <a:gd name="connsiteY146" fmla="*/ 2177927 h 2323145"/>
              <a:gd name="connsiteX147" fmla="*/ 4533444 w 11269336"/>
              <a:gd name="connsiteY147" fmla="*/ 2181200 h 2323145"/>
              <a:gd name="connsiteX148" fmla="*/ 4492832 w 11269336"/>
              <a:gd name="connsiteY148" fmla="*/ 2188033 h 2323145"/>
              <a:gd name="connsiteX149" fmla="*/ 4467257 w 11269336"/>
              <a:gd name="connsiteY149" fmla="*/ 2196121 h 2323145"/>
              <a:gd name="connsiteX150" fmla="*/ 4459937 w 11269336"/>
              <a:gd name="connsiteY150" fmla="*/ 2195182 h 2323145"/>
              <a:gd name="connsiteX151" fmla="*/ 4433312 w 11269336"/>
              <a:gd name="connsiteY151" fmla="*/ 2199004 h 2323145"/>
              <a:gd name="connsiteX152" fmla="*/ 4420601 w 11269336"/>
              <a:gd name="connsiteY152" fmla="*/ 2205158 h 2323145"/>
              <a:gd name="connsiteX153" fmla="*/ 4405765 w 11269336"/>
              <a:gd name="connsiteY153" fmla="*/ 2199902 h 2323145"/>
              <a:gd name="connsiteX154" fmla="*/ 4401354 w 11269336"/>
              <a:gd name="connsiteY154" fmla="*/ 2194745 h 2323145"/>
              <a:gd name="connsiteX155" fmla="*/ 4383151 w 11269336"/>
              <a:gd name="connsiteY155" fmla="*/ 2201140 h 2323145"/>
              <a:gd name="connsiteX156" fmla="*/ 4366646 w 11269336"/>
              <a:gd name="connsiteY156" fmla="*/ 2198564 h 2323145"/>
              <a:gd name="connsiteX157" fmla="*/ 4354009 w 11269336"/>
              <a:gd name="connsiteY157" fmla="*/ 2204984 h 2323145"/>
              <a:gd name="connsiteX158" fmla="*/ 4348284 w 11269336"/>
              <a:gd name="connsiteY158" fmla="*/ 2205270 h 2323145"/>
              <a:gd name="connsiteX159" fmla="*/ 4333906 w 11269336"/>
              <a:gd name="connsiteY159" fmla="*/ 2205251 h 2323145"/>
              <a:gd name="connsiteX160" fmla="*/ 4308819 w 11269336"/>
              <a:gd name="connsiteY160" fmla="*/ 2203822 h 2323145"/>
              <a:gd name="connsiteX161" fmla="*/ 4301210 w 11269336"/>
              <a:gd name="connsiteY161" fmla="*/ 2204456 h 2323145"/>
              <a:gd name="connsiteX162" fmla="*/ 4283095 w 11269336"/>
              <a:gd name="connsiteY162" fmla="*/ 2198177 h 2323145"/>
              <a:gd name="connsiteX163" fmla="*/ 4250119 w 11269336"/>
              <a:gd name="connsiteY163" fmla="*/ 2196342 h 2323145"/>
              <a:gd name="connsiteX164" fmla="*/ 4189203 w 11269336"/>
              <a:gd name="connsiteY164" fmla="*/ 2178994 h 2323145"/>
              <a:gd name="connsiteX165" fmla="*/ 4154035 w 11269336"/>
              <a:gd name="connsiteY165" fmla="*/ 2171950 h 2323145"/>
              <a:gd name="connsiteX166" fmla="*/ 4129569 w 11269336"/>
              <a:gd name="connsiteY166" fmla="*/ 2163850 h 2323145"/>
              <a:gd name="connsiteX167" fmla="*/ 4061250 w 11269336"/>
              <a:gd name="connsiteY167" fmla="*/ 2159236 h 2323145"/>
              <a:gd name="connsiteX168" fmla="*/ 3945480 w 11269336"/>
              <a:gd name="connsiteY168" fmla="*/ 2158279 h 2323145"/>
              <a:gd name="connsiteX169" fmla="*/ 3921468 w 11269336"/>
              <a:gd name="connsiteY169" fmla="*/ 2156588 h 2323145"/>
              <a:gd name="connsiteX170" fmla="*/ 3903348 w 11269336"/>
              <a:gd name="connsiteY170" fmla="*/ 2149220 h 2323145"/>
              <a:gd name="connsiteX171" fmla="*/ 3901342 w 11269336"/>
              <a:gd name="connsiteY171" fmla="*/ 2142355 h 2323145"/>
              <a:gd name="connsiteX172" fmla="*/ 3888539 w 11269336"/>
              <a:gd name="connsiteY172" fmla="*/ 2140476 h 2323145"/>
              <a:gd name="connsiteX173" fmla="*/ 3885662 w 11269336"/>
              <a:gd name="connsiteY173" fmla="*/ 2138740 h 2323145"/>
              <a:gd name="connsiteX174" fmla="*/ 3868627 w 11269336"/>
              <a:gd name="connsiteY174" fmla="*/ 2130023 h 2323145"/>
              <a:gd name="connsiteX175" fmla="*/ 3819177 w 11269336"/>
              <a:gd name="connsiteY175" fmla="*/ 2142111 h 2323145"/>
              <a:gd name="connsiteX176" fmla="*/ 3769100 w 11269336"/>
              <a:gd name="connsiteY176" fmla="*/ 2131731 h 2323145"/>
              <a:gd name="connsiteX177" fmla="*/ 3562752 w 11269336"/>
              <a:gd name="connsiteY177" fmla="*/ 2131785 h 2323145"/>
              <a:gd name="connsiteX178" fmla="*/ 3541402 w 11269336"/>
              <a:gd name="connsiteY178" fmla="*/ 2106821 h 2323145"/>
              <a:gd name="connsiteX179" fmla="*/ 3365341 w 11269336"/>
              <a:gd name="connsiteY179" fmla="*/ 2077638 h 2323145"/>
              <a:gd name="connsiteX180" fmla="*/ 3170922 w 11269336"/>
              <a:gd name="connsiteY180" fmla="*/ 2115957 h 2323145"/>
              <a:gd name="connsiteX181" fmla="*/ 3156256 w 11269336"/>
              <a:gd name="connsiteY181" fmla="*/ 2124773 h 2323145"/>
              <a:gd name="connsiteX182" fmla="*/ 3140298 w 11269336"/>
              <a:gd name="connsiteY182" fmla="*/ 2129182 h 2323145"/>
              <a:gd name="connsiteX183" fmla="*/ 3138514 w 11269336"/>
              <a:gd name="connsiteY183" fmla="*/ 2128069 h 2323145"/>
              <a:gd name="connsiteX184" fmla="*/ 3120467 w 11269336"/>
              <a:gd name="connsiteY184" fmla="*/ 2128281 h 2323145"/>
              <a:gd name="connsiteX185" fmla="*/ 3116175 w 11269336"/>
              <a:gd name="connsiteY185" fmla="*/ 2131633 h 2323145"/>
              <a:gd name="connsiteX186" fmla="*/ 3103685 w 11269336"/>
              <a:gd name="connsiteY186" fmla="*/ 2132814 h 2323145"/>
              <a:gd name="connsiteX187" fmla="*/ 3078794 w 11269336"/>
              <a:gd name="connsiteY187" fmla="*/ 2137935 h 2323145"/>
              <a:gd name="connsiteX188" fmla="*/ 3074407 w 11269336"/>
              <a:gd name="connsiteY188" fmla="*/ 2136274 h 2323145"/>
              <a:gd name="connsiteX189" fmla="*/ 3037285 w 11269336"/>
              <a:gd name="connsiteY189" fmla="*/ 2139919 h 2323145"/>
              <a:gd name="connsiteX190" fmla="*/ 3036901 w 11269336"/>
              <a:gd name="connsiteY190" fmla="*/ 2138726 h 2323145"/>
              <a:gd name="connsiteX191" fmla="*/ 3026996 w 11269336"/>
              <a:gd name="connsiteY191" fmla="*/ 2134322 h 2323145"/>
              <a:gd name="connsiteX192" fmla="*/ 3007772 w 11269336"/>
              <a:gd name="connsiteY192" fmla="*/ 2128742 h 2323145"/>
              <a:gd name="connsiteX193" fmla="*/ 2965030 w 11269336"/>
              <a:gd name="connsiteY193" fmla="*/ 2100494 h 2323145"/>
              <a:gd name="connsiteX194" fmla="*/ 2926342 w 11269336"/>
              <a:gd name="connsiteY194" fmla="*/ 2104155 h 2323145"/>
              <a:gd name="connsiteX195" fmla="*/ 2918608 w 11269336"/>
              <a:gd name="connsiteY195" fmla="*/ 2104215 h 2323145"/>
              <a:gd name="connsiteX196" fmla="*/ 2918475 w 11269336"/>
              <a:gd name="connsiteY196" fmla="*/ 2103937 h 2323145"/>
              <a:gd name="connsiteX197" fmla="*/ 2910360 w 11269336"/>
              <a:gd name="connsiteY197" fmla="*/ 2103444 h 2323145"/>
              <a:gd name="connsiteX198" fmla="*/ 2904507 w 11269336"/>
              <a:gd name="connsiteY198" fmla="*/ 2104326 h 2323145"/>
              <a:gd name="connsiteX199" fmla="*/ 2889503 w 11269336"/>
              <a:gd name="connsiteY199" fmla="*/ 2104443 h 2323145"/>
              <a:gd name="connsiteX200" fmla="*/ 2884480 w 11269336"/>
              <a:gd name="connsiteY200" fmla="*/ 2102626 h 2323145"/>
              <a:gd name="connsiteX201" fmla="*/ 2882689 w 11269336"/>
              <a:gd name="connsiteY201" fmla="*/ 2099228 h 2323145"/>
              <a:gd name="connsiteX202" fmla="*/ 2881291 w 11269336"/>
              <a:gd name="connsiteY202" fmla="*/ 2099618 h 2323145"/>
              <a:gd name="connsiteX203" fmla="*/ 2853979 w 11269336"/>
              <a:gd name="connsiteY203" fmla="*/ 2090388 h 2323145"/>
              <a:gd name="connsiteX204" fmla="*/ 2791790 w 11269336"/>
              <a:gd name="connsiteY204" fmla="*/ 2080332 h 2323145"/>
              <a:gd name="connsiteX205" fmla="*/ 2755844 w 11269336"/>
              <a:gd name="connsiteY205" fmla="*/ 2078874 h 2323145"/>
              <a:gd name="connsiteX206" fmla="*/ 2657742 w 11269336"/>
              <a:gd name="connsiteY206" fmla="*/ 2070179 h 2323145"/>
              <a:gd name="connsiteX207" fmla="*/ 2559549 w 11269336"/>
              <a:gd name="connsiteY207" fmla="*/ 2057873 h 2323145"/>
              <a:gd name="connsiteX208" fmla="*/ 2512054 w 11269336"/>
              <a:gd name="connsiteY208" fmla="*/ 2031671 h 2323145"/>
              <a:gd name="connsiteX209" fmla="*/ 2506437 w 11269336"/>
              <a:gd name="connsiteY209" fmla="*/ 2030918 h 2323145"/>
              <a:gd name="connsiteX210" fmla="*/ 2491752 w 11269336"/>
              <a:gd name="connsiteY210" fmla="*/ 2033906 h 2323145"/>
              <a:gd name="connsiteX211" fmla="*/ 2486338 w 11269336"/>
              <a:gd name="connsiteY211" fmla="*/ 2035862 h 2323145"/>
              <a:gd name="connsiteX212" fmla="*/ 2478186 w 11269336"/>
              <a:gd name="connsiteY212" fmla="*/ 2036953 h 2323145"/>
              <a:gd name="connsiteX213" fmla="*/ 2477950 w 11269336"/>
              <a:gd name="connsiteY213" fmla="*/ 2036715 h 2323145"/>
              <a:gd name="connsiteX214" fmla="*/ 2470381 w 11269336"/>
              <a:gd name="connsiteY214" fmla="*/ 2038256 h 2323145"/>
              <a:gd name="connsiteX215" fmla="*/ 2433781 w 11269336"/>
              <a:gd name="connsiteY215" fmla="*/ 2049140 h 2323145"/>
              <a:gd name="connsiteX216" fmla="*/ 2381172 w 11269336"/>
              <a:gd name="connsiteY216" fmla="*/ 2030645 h 2323145"/>
              <a:gd name="connsiteX217" fmla="*/ 2360198 w 11269336"/>
              <a:gd name="connsiteY217" fmla="*/ 2029059 h 2323145"/>
              <a:gd name="connsiteX218" fmla="*/ 2348815 w 11269336"/>
              <a:gd name="connsiteY218" fmla="*/ 2026798 h 2323145"/>
              <a:gd name="connsiteX219" fmla="*/ 2347988 w 11269336"/>
              <a:gd name="connsiteY219" fmla="*/ 2025745 h 2323145"/>
              <a:gd name="connsiteX220" fmla="*/ 2312920 w 11269336"/>
              <a:gd name="connsiteY220" fmla="*/ 2036311 h 2323145"/>
              <a:gd name="connsiteX221" fmla="*/ 2307986 w 11269336"/>
              <a:gd name="connsiteY221" fmla="*/ 2035583 h 2323145"/>
              <a:gd name="connsiteX222" fmla="*/ 2285481 w 11269336"/>
              <a:gd name="connsiteY222" fmla="*/ 2045197 h 2323145"/>
              <a:gd name="connsiteX223" fmla="*/ 2273666 w 11269336"/>
              <a:gd name="connsiteY223" fmla="*/ 2048710 h 2323145"/>
              <a:gd name="connsiteX224" fmla="*/ 2270719 w 11269336"/>
              <a:gd name="connsiteY224" fmla="*/ 2052702 h 2323145"/>
              <a:gd name="connsiteX225" fmla="*/ 2253080 w 11269336"/>
              <a:gd name="connsiteY225" fmla="*/ 2056363 h 2323145"/>
              <a:gd name="connsiteX226" fmla="*/ 2250906 w 11269336"/>
              <a:gd name="connsiteY226" fmla="*/ 2055654 h 2323145"/>
              <a:gd name="connsiteX227" fmla="*/ 2236905 w 11269336"/>
              <a:gd name="connsiteY227" fmla="*/ 2062882 h 2323145"/>
              <a:gd name="connsiteX228" fmla="*/ 2225830 w 11269336"/>
              <a:gd name="connsiteY228" fmla="*/ 2074027 h 2323145"/>
              <a:gd name="connsiteX229" fmla="*/ 2073776 w 11269336"/>
              <a:gd name="connsiteY229" fmla="*/ 2089244 h 2323145"/>
              <a:gd name="connsiteX230" fmla="*/ 1948256 w 11269336"/>
              <a:gd name="connsiteY230" fmla="*/ 2146616 h 2323145"/>
              <a:gd name="connsiteX231" fmla="*/ 1865582 w 11269336"/>
              <a:gd name="connsiteY231" fmla="*/ 2153738 h 2323145"/>
              <a:gd name="connsiteX232" fmla="*/ 1835210 w 11269336"/>
              <a:gd name="connsiteY232" fmla="*/ 2134244 h 2323145"/>
              <a:gd name="connsiteX233" fmla="*/ 1632661 w 11269336"/>
              <a:gd name="connsiteY233" fmla="*/ 2173882 h 2323145"/>
              <a:gd name="connsiteX234" fmla="*/ 1579590 w 11269336"/>
              <a:gd name="connsiteY234" fmla="*/ 2173680 h 2323145"/>
              <a:gd name="connsiteX235" fmla="*/ 1535601 w 11269336"/>
              <a:gd name="connsiteY235" fmla="*/ 2194590 h 2323145"/>
              <a:gd name="connsiteX236" fmla="*/ 1515594 w 11269336"/>
              <a:gd name="connsiteY236" fmla="*/ 2189622 h 2323145"/>
              <a:gd name="connsiteX237" fmla="*/ 1512113 w 11269336"/>
              <a:gd name="connsiteY237" fmla="*/ 2188534 h 2323145"/>
              <a:gd name="connsiteX238" fmla="*/ 1498838 w 11269336"/>
              <a:gd name="connsiteY238" fmla="*/ 2189213 h 2323145"/>
              <a:gd name="connsiteX239" fmla="*/ 1494279 w 11269336"/>
              <a:gd name="connsiteY239" fmla="*/ 2183112 h 2323145"/>
              <a:gd name="connsiteX240" fmla="*/ 1473714 w 11269336"/>
              <a:gd name="connsiteY240" fmla="*/ 2179625 h 2323145"/>
              <a:gd name="connsiteX241" fmla="*/ 1449503 w 11269336"/>
              <a:gd name="connsiteY241" fmla="*/ 2182633 h 2323145"/>
              <a:gd name="connsiteX242" fmla="*/ 1266687 w 11269336"/>
              <a:gd name="connsiteY242" fmla="*/ 2212688 h 2323145"/>
              <a:gd name="connsiteX243" fmla="*/ 1239614 w 11269336"/>
              <a:gd name="connsiteY243" fmla="*/ 2209727 h 2323145"/>
              <a:gd name="connsiteX244" fmla="*/ 1202436 w 11269336"/>
              <a:gd name="connsiteY244" fmla="*/ 2209817 h 2323145"/>
              <a:gd name="connsiteX245" fmla="*/ 1136097 w 11269336"/>
              <a:gd name="connsiteY245" fmla="*/ 2205112 h 2323145"/>
              <a:gd name="connsiteX246" fmla="*/ 988232 w 11269336"/>
              <a:gd name="connsiteY246" fmla="*/ 2235635 h 2323145"/>
              <a:gd name="connsiteX247" fmla="*/ 981959 w 11269336"/>
              <a:gd name="connsiteY247" fmla="*/ 2231607 h 2323145"/>
              <a:gd name="connsiteX248" fmla="*/ 938600 w 11269336"/>
              <a:gd name="connsiteY248" fmla="*/ 2238113 h 2323145"/>
              <a:gd name="connsiteX249" fmla="*/ 791788 w 11269336"/>
              <a:gd name="connsiteY249" fmla="*/ 2293224 h 2323145"/>
              <a:gd name="connsiteX250" fmla="*/ 706914 w 11269336"/>
              <a:gd name="connsiteY250" fmla="*/ 2305046 h 2323145"/>
              <a:gd name="connsiteX251" fmla="*/ 675971 w 11269336"/>
              <a:gd name="connsiteY251" fmla="*/ 2304030 h 2323145"/>
              <a:gd name="connsiteX252" fmla="*/ 624180 w 11269336"/>
              <a:gd name="connsiteY252" fmla="*/ 2302650 h 2323145"/>
              <a:gd name="connsiteX253" fmla="*/ 583453 w 11269336"/>
              <a:gd name="connsiteY253" fmla="*/ 2288788 h 2323145"/>
              <a:gd name="connsiteX254" fmla="*/ 540946 w 11269336"/>
              <a:gd name="connsiteY254" fmla="*/ 2292721 h 2323145"/>
              <a:gd name="connsiteX255" fmla="*/ 533680 w 11269336"/>
              <a:gd name="connsiteY255" fmla="*/ 2310233 h 2323145"/>
              <a:gd name="connsiteX256" fmla="*/ 487366 w 11269336"/>
              <a:gd name="connsiteY256" fmla="*/ 2309053 h 2323145"/>
              <a:gd name="connsiteX257" fmla="*/ 416820 w 11269336"/>
              <a:gd name="connsiteY257" fmla="*/ 2305443 h 2323145"/>
              <a:gd name="connsiteX258" fmla="*/ 376805 w 11269336"/>
              <a:gd name="connsiteY258" fmla="*/ 2307647 h 2323145"/>
              <a:gd name="connsiteX259" fmla="*/ 266777 w 11269336"/>
              <a:gd name="connsiteY259" fmla="*/ 2309012 h 2323145"/>
              <a:gd name="connsiteX260" fmla="*/ 156013 w 11269336"/>
              <a:gd name="connsiteY260" fmla="*/ 2306832 h 2323145"/>
              <a:gd name="connsiteX261" fmla="*/ 87258 w 11269336"/>
              <a:gd name="connsiteY261" fmla="*/ 2285511 h 2323145"/>
              <a:gd name="connsiteX262" fmla="*/ 23798 w 11269336"/>
              <a:gd name="connsiteY262" fmla="*/ 2281822 h 2323145"/>
              <a:gd name="connsiteX263" fmla="*/ 0 w 11269336"/>
              <a:gd name="connsiteY263" fmla="*/ 2285369 h 2323145"/>
              <a:gd name="connsiteX264" fmla="*/ 0 w 11269336"/>
              <a:gd name="connsiteY264"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162278 w 11269336"/>
              <a:gd name="connsiteY21" fmla="*/ 704724 h 2323145"/>
              <a:gd name="connsiteX22" fmla="*/ 8977138 w 11269336"/>
              <a:gd name="connsiteY22" fmla="*/ 774970 h 2323145"/>
              <a:gd name="connsiteX23" fmla="*/ 8914746 w 11269336"/>
              <a:gd name="connsiteY23" fmla="*/ 826428 h 2323145"/>
              <a:gd name="connsiteX24" fmla="*/ 8917778 w 11269336"/>
              <a:gd name="connsiteY24" fmla="*/ 835198 h 2323145"/>
              <a:gd name="connsiteX25" fmla="*/ 8905560 w 11269336"/>
              <a:gd name="connsiteY25" fmla="*/ 838358 h 2323145"/>
              <a:gd name="connsiteX26" fmla="*/ 8897564 w 11269336"/>
              <a:gd name="connsiteY26" fmla="*/ 834287 h 2323145"/>
              <a:gd name="connsiteX27" fmla="*/ 8878040 w 11269336"/>
              <a:gd name="connsiteY27" fmla="*/ 844150 h 2323145"/>
              <a:gd name="connsiteX28" fmla="*/ 8795998 w 11269336"/>
              <a:gd name="connsiteY28" fmla="*/ 863337 h 2323145"/>
              <a:gd name="connsiteX29" fmla="*/ 8776970 w 11269336"/>
              <a:gd name="connsiteY29" fmla="*/ 885177 h 2323145"/>
              <a:gd name="connsiteX30" fmla="*/ 8755719 w 11269336"/>
              <a:gd name="connsiteY30" fmla="*/ 889754 h 2323145"/>
              <a:gd name="connsiteX31" fmla="*/ 8743257 w 11269336"/>
              <a:gd name="connsiteY31" fmla="*/ 904723 h 2323145"/>
              <a:gd name="connsiteX32" fmla="*/ 8721366 w 11269336"/>
              <a:gd name="connsiteY32" fmla="*/ 904711 h 2323145"/>
              <a:gd name="connsiteX33" fmla="*/ 8678353 w 11269336"/>
              <a:gd name="connsiteY33" fmla="*/ 926318 h 2323145"/>
              <a:gd name="connsiteX34" fmla="*/ 8636849 w 11269336"/>
              <a:gd name="connsiteY34" fmla="*/ 937900 h 2323145"/>
              <a:gd name="connsiteX35" fmla="*/ 8620213 w 11269336"/>
              <a:gd name="connsiteY35" fmla="*/ 943068 h 2323145"/>
              <a:gd name="connsiteX36" fmla="*/ 8612581 w 11269336"/>
              <a:gd name="connsiteY36" fmla="*/ 952695 h 2323145"/>
              <a:gd name="connsiteX37" fmla="*/ 8589038 w 11269336"/>
              <a:gd name="connsiteY37" fmla="*/ 963892 h 2323145"/>
              <a:gd name="connsiteX38" fmla="*/ 8579950 w 11269336"/>
              <a:gd name="connsiteY38" fmla="*/ 960899 h 2323145"/>
              <a:gd name="connsiteX39" fmla="*/ 8579319 w 11269336"/>
              <a:gd name="connsiteY39" fmla="*/ 965630 h 2323145"/>
              <a:gd name="connsiteX40" fmla="*/ 8547429 w 11269336"/>
              <a:gd name="connsiteY40" fmla="*/ 984506 h 2323145"/>
              <a:gd name="connsiteX41" fmla="*/ 8478704 w 11269336"/>
              <a:gd name="connsiteY41" fmla="*/ 1025490 h 2323145"/>
              <a:gd name="connsiteX42" fmla="*/ 8461421 w 11269336"/>
              <a:gd name="connsiteY42" fmla="*/ 1035512 h 2323145"/>
              <a:gd name="connsiteX43" fmla="*/ 8445003 w 11269336"/>
              <a:gd name="connsiteY43" fmla="*/ 1036851 h 2323145"/>
              <a:gd name="connsiteX44" fmla="*/ 8357350 w 11269336"/>
              <a:gd name="connsiteY44" fmla="*/ 1060213 h 2323145"/>
              <a:gd name="connsiteX45" fmla="*/ 8335565 w 11269336"/>
              <a:gd name="connsiteY45" fmla="*/ 1061151 h 2323145"/>
              <a:gd name="connsiteX46" fmla="*/ 8325267 w 11269336"/>
              <a:gd name="connsiteY46" fmla="*/ 1055919 h 2323145"/>
              <a:gd name="connsiteX47" fmla="*/ 8293586 w 11269336"/>
              <a:gd name="connsiteY47" fmla="*/ 1076144 h 2323145"/>
              <a:gd name="connsiteX48" fmla="*/ 8242405 w 11269336"/>
              <a:gd name="connsiteY48" fmla="*/ 1095960 h 2323145"/>
              <a:gd name="connsiteX49" fmla="*/ 8197391 w 11269336"/>
              <a:gd name="connsiteY49" fmla="*/ 1107746 h 2323145"/>
              <a:gd name="connsiteX50" fmla="*/ 8081474 w 11269336"/>
              <a:gd name="connsiteY50" fmla="*/ 1130125 h 2323145"/>
              <a:gd name="connsiteX51" fmla="*/ 8053585 w 11269336"/>
              <a:gd name="connsiteY51" fmla="*/ 1129169 h 2323145"/>
              <a:gd name="connsiteX52" fmla="*/ 8038422 w 11269336"/>
              <a:gd name="connsiteY52" fmla="*/ 1119092 h 2323145"/>
              <a:gd name="connsiteX53" fmla="*/ 8029450 w 11269336"/>
              <a:gd name="connsiteY53" fmla="*/ 1125592 h 2323145"/>
              <a:gd name="connsiteX54" fmla="*/ 7959552 w 11269336"/>
              <a:gd name="connsiteY54" fmla="*/ 1140188 h 2323145"/>
              <a:gd name="connsiteX55" fmla="*/ 7914188 w 11269336"/>
              <a:gd name="connsiteY55" fmla="*/ 1150862 h 2323145"/>
              <a:gd name="connsiteX56" fmla="*/ 7914918 w 11269336"/>
              <a:gd name="connsiteY56" fmla="*/ 1168758 h 2323145"/>
              <a:gd name="connsiteX57" fmla="*/ 7875510 w 11269336"/>
              <a:gd name="connsiteY57" fmla="*/ 1183153 h 2323145"/>
              <a:gd name="connsiteX58" fmla="*/ 7829932 w 11269336"/>
              <a:gd name="connsiteY58" fmla="*/ 1180782 h 2323145"/>
              <a:gd name="connsiteX59" fmla="*/ 7779182 w 11269336"/>
              <a:gd name="connsiteY59" fmla="*/ 1192665 h 2323145"/>
              <a:gd name="connsiteX60" fmla="*/ 7748774 w 11269336"/>
              <a:gd name="connsiteY60" fmla="*/ 1199586 h 2323145"/>
              <a:gd name="connsiteX61" fmla="*/ 7671846 w 11269336"/>
              <a:gd name="connsiteY61" fmla="*/ 1231966 h 2323145"/>
              <a:gd name="connsiteX62" fmla="*/ 7554146 w 11269336"/>
              <a:gd name="connsiteY62" fmla="*/ 1319748 h 2323145"/>
              <a:gd name="connsiteX63" fmla="*/ 7515052 w 11269336"/>
              <a:gd name="connsiteY63" fmla="*/ 1336718 h 2323145"/>
              <a:gd name="connsiteX64" fmla="*/ 7507193 w 11269336"/>
              <a:gd name="connsiteY64" fmla="*/ 1334617 h 2323145"/>
              <a:gd name="connsiteX65" fmla="*/ 7461694 w 11269336"/>
              <a:gd name="connsiteY65" fmla="*/ 1375866 h 2323145"/>
              <a:gd name="connsiteX66" fmla="*/ 7377571 w 11269336"/>
              <a:gd name="connsiteY66" fmla="*/ 1400128 h 2323145"/>
              <a:gd name="connsiteX67" fmla="*/ 7311261 w 11269336"/>
              <a:gd name="connsiteY67" fmla="*/ 1412652 h 2323145"/>
              <a:gd name="connsiteX68" fmla="*/ 7275307 w 11269336"/>
              <a:gd name="connsiteY68" fmla="*/ 1422171 h 2323145"/>
              <a:gd name="connsiteX69" fmla="*/ 7247783 w 11269336"/>
              <a:gd name="connsiteY69" fmla="*/ 1426330 h 2323145"/>
              <a:gd name="connsiteX70" fmla="*/ 7185047 w 11269336"/>
              <a:gd name="connsiteY70" fmla="*/ 1451812 h 2323145"/>
              <a:gd name="connsiteX71" fmla="*/ 7084117 w 11269336"/>
              <a:gd name="connsiteY71" fmla="*/ 1500281 h 2323145"/>
              <a:gd name="connsiteX72" fmla="*/ 7062011 w 11269336"/>
              <a:gd name="connsiteY72" fmla="*/ 1509183 h 2323145"/>
              <a:gd name="connsiteX73" fmla="*/ 7040555 w 11269336"/>
              <a:gd name="connsiteY73" fmla="*/ 1511207 h 2323145"/>
              <a:gd name="connsiteX74" fmla="*/ 7033438 w 11269336"/>
              <a:gd name="connsiteY74" fmla="*/ 1506772 h 2323145"/>
              <a:gd name="connsiteX75" fmla="*/ 7020886 w 11269336"/>
              <a:gd name="connsiteY75" fmla="*/ 1510764 h 2323145"/>
              <a:gd name="connsiteX76" fmla="*/ 7017033 w 11269336"/>
              <a:gd name="connsiteY76" fmla="*/ 1510650 h 2323145"/>
              <a:gd name="connsiteX77" fmla="*/ 6995460 w 11269336"/>
              <a:gd name="connsiteY77" fmla="*/ 1511173 h 2323145"/>
              <a:gd name="connsiteX78" fmla="*/ 6962144 w 11269336"/>
              <a:gd name="connsiteY78" fmla="*/ 1541508 h 2323145"/>
              <a:gd name="connsiteX79" fmla="*/ 6910674 w 11269336"/>
              <a:gd name="connsiteY79" fmla="*/ 1554793 h 2323145"/>
              <a:gd name="connsiteX80" fmla="*/ 6732152 w 11269336"/>
              <a:gd name="connsiteY80" fmla="*/ 1642538 h 2323145"/>
              <a:gd name="connsiteX81" fmla="*/ 6694106 w 11269336"/>
              <a:gd name="connsiteY81" fmla="*/ 1632377 h 2323145"/>
              <a:gd name="connsiteX82" fmla="*/ 6617223 w 11269336"/>
              <a:gd name="connsiteY82" fmla="*/ 1659889 h 2323145"/>
              <a:gd name="connsiteX83" fmla="*/ 6521138 w 11269336"/>
              <a:gd name="connsiteY83" fmla="*/ 1744340 h 2323145"/>
              <a:gd name="connsiteX84" fmla="*/ 6380677 w 11269336"/>
              <a:gd name="connsiteY84" fmla="*/ 1796883 h 2323145"/>
              <a:gd name="connsiteX85" fmla="*/ 6374897 w 11269336"/>
              <a:gd name="connsiteY85" fmla="*/ 1809910 h 2323145"/>
              <a:gd name="connsiteX86" fmla="*/ 6364545 w 11269336"/>
              <a:gd name="connsiteY86" fmla="*/ 1820090 h 2323145"/>
              <a:gd name="connsiteX87" fmla="*/ 6362126 w 11269336"/>
              <a:gd name="connsiteY87" fmla="*/ 1819991 h 2323145"/>
              <a:gd name="connsiteX88" fmla="*/ 6346673 w 11269336"/>
              <a:gd name="connsiteY88" fmla="*/ 1827824 h 2323145"/>
              <a:gd name="connsiteX89" fmla="*/ 6345588 w 11269336"/>
              <a:gd name="connsiteY89" fmla="*/ 1832232 h 2323145"/>
              <a:gd name="connsiteX90" fmla="*/ 6335708 w 11269336"/>
              <a:gd name="connsiteY90" fmla="*/ 1838451 h 2323145"/>
              <a:gd name="connsiteX91" fmla="*/ 6318182 w 11269336"/>
              <a:gd name="connsiteY91" fmla="*/ 1852975 h 2323145"/>
              <a:gd name="connsiteX92" fmla="*/ 6313084 w 11269336"/>
              <a:gd name="connsiteY92" fmla="*/ 1853561 h 2323145"/>
              <a:gd name="connsiteX93" fmla="*/ 6283816 w 11269336"/>
              <a:gd name="connsiteY93" fmla="*/ 1872148 h 2323145"/>
              <a:gd name="connsiteX94" fmla="*/ 6282550 w 11269336"/>
              <a:gd name="connsiteY94" fmla="*/ 1871392 h 2323145"/>
              <a:gd name="connsiteX95" fmla="*/ 6270527 w 11269336"/>
              <a:gd name="connsiteY95" fmla="*/ 1872208 h 2323145"/>
              <a:gd name="connsiteX96" fmla="*/ 6249518 w 11269336"/>
              <a:gd name="connsiteY96" fmla="*/ 1876079 h 2323145"/>
              <a:gd name="connsiteX97" fmla="*/ 6190386 w 11269336"/>
              <a:gd name="connsiteY97" fmla="*/ 1872478 h 2323145"/>
              <a:gd name="connsiteX98" fmla="*/ 6159777 w 11269336"/>
              <a:gd name="connsiteY98" fmla="*/ 1891745 h 2323145"/>
              <a:gd name="connsiteX99" fmla="*/ 6153131 w 11269336"/>
              <a:gd name="connsiteY99" fmla="*/ 1895079 h 2323145"/>
              <a:gd name="connsiteX100" fmla="*/ 6152798 w 11269336"/>
              <a:gd name="connsiteY100" fmla="*/ 1894920 h 2323145"/>
              <a:gd name="connsiteX101" fmla="*/ 6145388 w 11269336"/>
              <a:gd name="connsiteY101" fmla="*/ 1897990 h 2323145"/>
              <a:gd name="connsiteX102" fmla="*/ 6141014 w 11269336"/>
              <a:gd name="connsiteY102" fmla="*/ 1901155 h 2323145"/>
              <a:gd name="connsiteX103" fmla="*/ 6128122 w 11269336"/>
              <a:gd name="connsiteY103" fmla="*/ 1907623 h 2323145"/>
              <a:gd name="connsiteX104" fmla="*/ 6122351 w 11269336"/>
              <a:gd name="connsiteY104" fmla="*/ 1908359 h 2323145"/>
              <a:gd name="connsiteX105" fmla="*/ 6064750 w 11269336"/>
              <a:gd name="connsiteY105" fmla="*/ 1896394 h 2323145"/>
              <a:gd name="connsiteX106" fmla="*/ 5964230 w 11269336"/>
              <a:gd name="connsiteY106" fmla="*/ 1910038 h 2323145"/>
              <a:gd name="connsiteX107" fmla="*/ 5865399 w 11269336"/>
              <a:gd name="connsiteY107" fmla="*/ 1926966 h 2323145"/>
              <a:gd name="connsiteX108" fmla="*/ 5829951 w 11269336"/>
              <a:gd name="connsiteY108" fmla="*/ 1934755 h 2323145"/>
              <a:gd name="connsiteX109" fmla="*/ 5765285 w 11269336"/>
              <a:gd name="connsiteY109" fmla="*/ 1941322 h 2323145"/>
              <a:gd name="connsiteX110" fmla="*/ 5734750 w 11269336"/>
              <a:gd name="connsiteY110" fmla="*/ 1939793 h 2323145"/>
              <a:gd name="connsiteX111" fmla="*/ 5733569 w 11269336"/>
              <a:gd name="connsiteY111" fmla="*/ 1940505 h 2323145"/>
              <a:gd name="connsiteX112" fmla="*/ 5730329 w 11269336"/>
              <a:gd name="connsiteY112" fmla="*/ 1937845 h 2323145"/>
              <a:gd name="connsiteX113" fmla="*/ 5724661 w 11269336"/>
              <a:gd name="connsiteY113" fmla="*/ 1937455 h 2323145"/>
              <a:gd name="connsiteX114" fmla="*/ 5710186 w 11269336"/>
              <a:gd name="connsiteY114" fmla="*/ 1941370 h 2323145"/>
              <a:gd name="connsiteX115" fmla="*/ 5704910 w 11269336"/>
              <a:gd name="connsiteY115" fmla="*/ 1943663 h 2323145"/>
              <a:gd name="connsiteX116" fmla="*/ 5696836 w 11269336"/>
              <a:gd name="connsiteY116" fmla="*/ 1945271 h 2323145"/>
              <a:gd name="connsiteX117" fmla="*/ 5696583 w 11269336"/>
              <a:gd name="connsiteY117" fmla="*/ 1945050 h 2323145"/>
              <a:gd name="connsiteX118" fmla="*/ 5689123 w 11269336"/>
              <a:gd name="connsiteY118" fmla="*/ 1947067 h 2323145"/>
              <a:gd name="connsiteX119" fmla="*/ 5653291 w 11269336"/>
              <a:gd name="connsiteY119" fmla="*/ 1960245 h 2323145"/>
              <a:gd name="connsiteX120" fmla="*/ 5599385 w 11269336"/>
              <a:gd name="connsiteY120" fmla="*/ 1945198 h 2323145"/>
              <a:gd name="connsiteX121" fmla="*/ 5578300 w 11269336"/>
              <a:gd name="connsiteY121" fmla="*/ 1944963 h 2323145"/>
              <a:gd name="connsiteX122" fmla="*/ 5566758 w 11269336"/>
              <a:gd name="connsiteY122" fmla="*/ 1943441 h 2323145"/>
              <a:gd name="connsiteX123" fmla="*/ 5565857 w 11269336"/>
              <a:gd name="connsiteY123" fmla="*/ 1942445 h 2323145"/>
              <a:gd name="connsiteX124" fmla="*/ 5531534 w 11269336"/>
              <a:gd name="connsiteY124" fmla="*/ 1955208 h 2323145"/>
              <a:gd name="connsiteX125" fmla="*/ 5526552 w 11269336"/>
              <a:gd name="connsiteY125" fmla="*/ 1954799 h 2323145"/>
              <a:gd name="connsiteX126" fmla="*/ 5504723 w 11269336"/>
              <a:gd name="connsiteY126" fmla="*/ 1965811 h 2323145"/>
              <a:gd name="connsiteX127" fmla="*/ 5493156 w 11269336"/>
              <a:gd name="connsiteY127" fmla="*/ 1970063 h 2323145"/>
              <a:gd name="connsiteX128" fmla="*/ 5490486 w 11269336"/>
              <a:gd name="connsiteY128" fmla="*/ 1974227 h 2323145"/>
              <a:gd name="connsiteX129" fmla="*/ 5473107 w 11269336"/>
              <a:gd name="connsiteY129" fmla="*/ 1979001 h 2323145"/>
              <a:gd name="connsiteX130" fmla="*/ 5470885 w 11269336"/>
              <a:gd name="connsiteY130" fmla="*/ 1978432 h 2323145"/>
              <a:gd name="connsiteX131" fmla="*/ 5457393 w 11269336"/>
              <a:gd name="connsiteY131" fmla="*/ 1986525 h 2323145"/>
              <a:gd name="connsiteX132" fmla="*/ 5447102 w 11269336"/>
              <a:gd name="connsiteY132" fmla="*/ 1998329 h 2323145"/>
              <a:gd name="connsiteX133" fmla="*/ 5159151 w 11269336"/>
              <a:gd name="connsiteY133" fmla="*/ 2029640 h 2323145"/>
              <a:gd name="connsiteX134" fmla="*/ 5041688 w 11269336"/>
              <a:gd name="connsiteY134" fmla="*/ 2022334 h 2323145"/>
              <a:gd name="connsiteX135" fmla="*/ 4860988 w 11269336"/>
              <a:gd name="connsiteY135" fmla="*/ 2135698 h 2323145"/>
              <a:gd name="connsiteX136" fmla="*/ 4807902 w 11269336"/>
              <a:gd name="connsiteY136" fmla="*/ 2138894 h 2323145"/>
              <a:gd name="connsiteX137" fmla="*/ 4765388 w 11269336"/>
              <a:gd name="connsiteY137" fmla="*/ 2162525 h 2323145"/>
              <a:gd name="connsiteX138" fmla="*/ 4745033 w 11269336"/>
              <a:gd name="connsiteY138" fmla="*/ 2158859 h 2323145"/>
              <a:gd name="connsiteX139" fmla="*/ 4741475 w 11269336"/>
              <a:gd name="connsiteY139" fmla="*/ 2157998 h 2323145"/>
              <a:gd name="connsiteX140" fmla="*/ 4728247 w 11269336"/>
              <a:gd name="connsiteY140" fmla="*/ 2159526 h 2323145"/>
              <a:gd name="connsiteX141" fmla="*/ 4723263 w 11269336"/>
              <a:gd name="connsiteY141" fmla="*/ 2153742 h 2323145"/>
              <a:gd name="connsiteX142" fmla="*/ 4702453 w 11269336"/>
              <a:gd name="connsiteY142" fmla="*/ 2151586 h 2323145"/>
              <a:gd name="connsiteX143" fmla="*/ 4678455 w 11269336"/>
              <a:gd name="connsiteY143" fmla="*/ 2156131 h 2323145"/>
              <a:gd name="connsiteX144" fmla="*/ 4593061 w 11269336"/>
              <a:gd name="connsiteY144" fmla="*/ 2171597 h 2323145"/>
              <a:gd name="connsiteX145" fmla="*/ 4579902 w 11269336"/>
              <a:gd name="connsiteY145" fmla="*/ 2177927 h 2323145"/>
              <a:gd name="connsiteX146" fmla="*/ 4533444 w 11269336"/>
              <a:gd name="connsiteY146" fmla="*/ 2181200 h 2323145"/>
              <a:gd name="connsiteX147" fmla="*/ 4492832 w 11269336"/>
              <a:gd name="connsiteY147" fmla="*/ 2188033 h 2323145"/>
              <a:gd name="connsiteX148" fmla="*/ 4467257 w 11269336"/>
              <a:gd name="connsiteY148" fmla="*/ 2196121 h 2323145"/>
              <a:gd name="connsiteX149" fmla="*/ 4459937 w 11269336"/>
              <a:gd name="connsiteY149" fmla="*/ 2195182 h 2323145"/>
              <a:gd name="connsiteX150" fmla="*/ 4433312 w 11269336"/>
              <a:gd name="connsiteY150" fmla="*/ 2199004 h 2323145"/>
              <a:gd name="connsiteX151" fmla="*/ 4420601 w 11269336"/>
              <a:gd name="connsiteY151" fmla="*/ 2205158 h 2323145"/>
              <a:gd name="connsiteX152" fmla="*/ 4405765 w 11269336"/>
              <a:gd name="connsiteY152" fmla="*/ 2199902 h 2323145"/>
              <a:gd name="connsiteX153" fmla="*/ 4401354 w 11269336"/>
              <a:gd name="connsiteY153" fmla="*/ 2194745 h 2323145"/>
              <a:gd name="connsiteX154" fmla="*/ 4383151 w 11269336"/>
              <a:gd name="connsiteY154" fmla="*/ 2201140 h 2323145"/>
              <a:gd name="connsiteX155" fmla="*/ 4366646 w 11269336"/>
              <a:gd name="connsiteY155" fmla="*/ 2198564 h 2323145"/>
              <a:gd name="connsiteX156" fmla="*/ 4354009 w 11269336"/>
              <a:gd name="connsiteY156" fmla="*/ 2204984 h 2323145"/>
              <a:gd name="connsiteX157" fmla="*/ 4348284 w 11269336"/>
              <a:gd name="connsiteY157" fmla="*/ 2205270 h 2323145"/>
              <a:gd name="connsiteX158" fmla="*/ 4333906 w 11269336"/>
              <a:gd name="connsiteY158" fmla="*/ 2205251 h 2323145"/>
              <a:gd name="connsiteX159" fmla="*/ 4308819 w 11269336"/>
              <a:gd name="connsiteY159" fmla="*/ 2203822 h 2323145"/>
              <a:gd name="connsiteX160" fmla="*/ 4301210 w 11269336"/>
              <a:gd name="connsiteY160" fmla="*/ 2204456 h 2323145"/>
              <a:gd name="connsiteX161" fmla="*/ 4283095 w 11269336"/>
              <a:gd name="connsiteY161" fmla="*/ 2198177 h 2323145"/>
              <a:gd name="connsiteX162" fmla="*/ 4250119 w 11269336"/>
              <a:gd name="connsiteY162" fmla="*/ 2196342 h 2323145"/>
              <a:gd name="connsiteX163" fmla="*/ 4189203 w 11269336"/>
              <a:gd name="connsiteY163" fmla="*/ 2178994 h 2323145"/>
              <a:gd name="connsiteX164" fmla="*/ 4154035 w 11269336"/>
              <a:gd name="connsiteY164" fmla="*/ 2171950 h 2323145"/>
              <a:gd name="connsiteX165" fmla="*/ 4129569 w 11269336"/>
              <a:gd name="connsiteY165" fmla="*/ 2163850 h 2323145"/>
              <a:gd name="connsiteX166" fmla="*/ 4061250 w 11269336"/>
              <a:gd name="connsiteY166" fmla="*/ 2159236 h 2323145"/>
              <a:gd name="connsiteX167" fmla="*/ 3945480 w 11269336"/>
              <a:gd name="connsiteY167" fmla="*/ 2158279 h 2323145"/>
              <a:gd name="connsiteX168" fmla="*/ 3921468 w 11269336"/>
              <a:gd name="connsiteY168" fmla="*/ 2156588 h 2323145"/>
              <a:gd name="connsiteX169" fmla="*/ 3903348 w 11269336"/>
              <a:gd name="connsiteY169" fmla="*/ 2149220 h 2323145"/>
              <a:gd name="connsiteX170" fmla="*/ 3901342 w 11269336"/>
              <a:gd name="connsiteY170" fmla="*/ 2142355 h 2323145"/>
              <a:gd name="connsiteX171" fmla="*/ 3888539 w 11269336"/>
              <a:gd name="connsiteY171" fmla="*/ 2140476 h 2323145"/>
              <a:gd name="connsiteX172" fmla="*/ 3885662 w 11269336"/>
              <a:gd name="connsiteY172" fmla="*/ 2138740 h 2323145"/>
              <a:gd name="connsiteX173" fmla="*/ 3868627 w 11269336"/>
              <a:gd name="connsiteY173" fmla="*/ 2130023 h 2323145"/>
              <a:gd name="connsiteX174" fmla="*/ 3819177 w 11269336"/>
              <a:gd name="connsiteY174" fmla="*/ 2142111 h 2323145"/>
              <a:gd name="connsiteX175" fmla="*/ 3769100 w 11269336"/>
              <a:gd name="connsiteY175" fmla="*/ 2131731 h 2323145"/>
              <a:gd name="connsiteX176" fmla="*/ 3562752 w 11269336"/>
              <a:gd name="connsiteY176" fmla="*/ 2131785 h 2323145"/>
              <a:gd name="connsiteX177" fmla="*/ 3541402 w 11269336"/>
              <a:gd name="connsiteY177" fmla="*/ 2106821 h 2323145"/>
              <a:gd name="connsiteX178" fmla="*/ 3365341 w 11269336"/>
              <a:gd name="connsiteY178" fmla="*/ 2077638 h 2323145"/>
              <a:gd name="connsiteX179" fmla="*/ 3170922 w 11269336"/>
              <a:gd name="connsiteY179" fmla="*/ 2115957 h 2323145"/>
              <a:gd name="connsiteX180" fmla="*/ 3156256 w 11269336"/>
              <a:gd name="connsiteY180" fmla="*/ 2124773 h 2323145"/>
              <a:gd name="connsiteX181" fmla="*/ 3140298 w 11269336"/>
              <a:gd name="connsiteY181" fmla="*/ 2129182 h 2323145"/>
              <a:gd name="connsiteX182" fmla="*/ 3138514 w 11269336"/>
              <a:gd name="connsiteY182" fmla="*/ 2128069 h 2323145"/>
              <a:gd name="connsiteX183" fmla="*/ 3120467 w 11269336"/>
              <a:gd name="connsiteY183" fmla="*/ 2128281 h 2323145"/>
              <a:gd name="connsiteX184" fmla="*/ 3116175 w 11269336"/>
              <a:gd name="connsiteY184" fmla="*/ 2131633 h 2323145"/>
              <a:gd name="connsiteX185" fmla="*/ 3103685 w 11269336"/>
              <a:gd name="connsiteY185" fmla="*/ 2132814 h 2323145"/>
              <a:gd name="connsiteX186" fmla="*/ 3078794 w 11269336"/>
              <a:gd name="connsiteY186" fmla="*/ 2137935 h 2323145"/>
              <a:gd name="connsiteX187" fmla="*/ 3074407 w 11269336"/>
              <a:gd name="connsiteY187" fmla="*/ 2136274 h 2323145"/>
              <a:gd name="connsiteX188" fmla="*/ 3037285 w 11269336"/>
              <a:gd name="connsiteY188" fmla="*/ 2139919 h 2323145"/>
              <a:gd name="connsiteX189" fmla="*/ 3036901 w 11269336"/>
              <a:gd name="connsiteY189" fmla="*/ 2138726 h 2323145"/>
              <a:gd name="connsiteX190" fmla="*/ 3026996 w 11269336"/>
              <a:gd name="connsiteY190" fmla="*/ 2134322 h 2323145"/>
              <a:gd name="connsiteX191" fmla="*/ 3007772 w 11269336"/>
              <a:gd name="connsiteY191" fmla="*/ 2128742 h 2323145"/>
              <a:gd name="connsiteX192" fmla="*/ 2965030 w 11269336"/>
              <a:gd name="connsiteY192" fmla="*/ 2100494 h 2323145"/>
              <a:gd name="connsiteX193" fmla="*/ 2926342 w 11269336"/>
              <a:gd name="connsiteY193" fmla="*/ 2104155 h 2323145"/>
              <a:gd name="connsiteX194" fmla="*/ 2918608 w 11269336"/>
              <a:gd name="connsiteY194" fmla="*/ 2104215 h 2323145"/>
              <a:gd name="connsiteX195" fmla="*/ 2918475 w 11269336"/>
              <a:gd name="connsiteY195" fmla="*/ 2103937 h 2323145"/>
              <a:gd name="connsiteX196" fmla="*/ 2910360 w 11269336"/>
              <a:gd name="connsiteY196" fmla="*/ 2103444 h 2323145"/>
              <a:gd name="connsiteX197" fmla="*/ 2904507 w 11269336"/>
              <a:gd name="connsiteY197" fmla="*/ 2104326 h 2323145"/>
              <a:gd name="connsiteX198" fmla="*/ 2889503 w 11269336"/>
              <a:gd name="connsiteY198" fmla="*/ 2104443 h 2323145"/>
              <a:gd name="connsiteX199" fmla="*/ 2884480 w 11269336"/>
              <a:gd name="connsiteY199" fmla="*/ 2102626 h 2323145"/>
              <a:gd name="connsiteX200" fmla="*/ 2882689 w 11269336"/>
              <a:gd name="connsiteY200" fmla="*/ 2099228 h 2323145"/>
              <a:gd name="connsiteX201" fmla="*/ 2881291 w 11269336"/>
              <a:gd name="connsiteY201" fmla="*/ 2099618 h 2323145"/>
              <a:gd name="connsiteX202" fmla="*/ 2853979 w 11269336"/>
              <a:gd name="connsiteY202" fmla="*/ 2090388 h 2323145"/>
              <a:gd name="connsiteX203" fmla="*/ 2791790 w 11269336"/>
              <a:gd name="connsiteY203" fmla="*/ 2080332 h 2323145"/>
              <a:gd name="connsiteX204" fmla="*/ 2755844 w 11269336"/>
              <a:gd name="connsiteY204" fmla="*/ 2078874 h 2323145"/>
              <a:gd name="connsiteX205" fmla="*/ 2657742 w 11269336"/>
              <a:gd name="connsiteY205" fmla="*/ 2070179 h 2323145"/>
              <a:gd name="connsiteX206" fmla="*/ 2559549 w 11269336"/>
              <a:gd name="connsiteY206" fmla="*/ 2057873 h 2323145"/>
              <a:gd name="connsiteX207" fmla="*/ 2512054 w 11269336"/>
              <a:gd name="connsiteY207" fmla="*/ 2031671 h 2323145"/>
              <a:gd name="connsiteX208" fmla="*/ 2506437 w 11269336"/>
              <a:gd name="connsiteY208" fmla="*/ 2030918 h 2323145"/>
              <a:gd name="connsiteX209" fmla="*/ 2491752 w 11269336"/>
              <a:gd name="connsiteY209" fmla="*/ 2033906 h 2323145"/>
              <a:gd name="connsiteX210" fmla="*/ 2486338 w 11269336"/>
              <a:gd name="connsiteY210" fmla="*/ 2035862 h 2323145"/>
              <a:gd name="connsiteX211" fmla="*/ 2478186 w 11269336"/>
              <a:gd name="connsiteY211" fmla="*/ 2036953 h 2323145"/>
              <a:gd name="connsiteX212" fmla="*/ 2477950 w 11269336"/>
              <a:gd name="connsiteY212" fmla="*/ 2036715 h 2323145"/>
              <a:gd name="connsiteX213" fmla="*/ 2470381 w 11269336"/>
              <a:gd name="connsiteY213" fmla="*/ 2038256 h 2323145"/>
              <a:gd name="connsiteX214" fmla="*/ 2433781 w 11269336"/>
              <a:gd name="connsiteY214" fmla="*/ 2049140 h 2323145"/>
              <a:gd name="connsiteX215" fmla="*/ 2381172 w 11269336"/>
              <a:gd name="connsiteY215" fmla="*/ 2030645 h 2323145"/>
              <a:gd name="connsiteX216" fmla="*/ 2360198 w 11269336"/>
              <a:gd name="connsiteY216" fmla="*/ 2029059 h 2323145"/>
              <a:gd name="connsiteX217" fmla="*/ 2348815 w 11269336"/>
              <a:gd name="connsiteY217" fmla="*/ 2026798 h 2323145"/>
              <a:gd name="connsiteX218" fmla="*/ 2347988 w 11269336"/>
              <a:gd name="connsiteY218" fmla="*/ 2025745 h 2323145"/>
              <a:gd name="connsiteX219" fmla="*/ 2312920 w 11269336"/>
              <a:gd name="connsiteY219" fmla="*/ 2036311 h 2323145"/>
              <a:gd name="connsiteX220" fmla="*/ 2307986 w 11269336"/>
              <a:gd name="connsiteY220" fmla="*/ 2035583 h 2323145"/>
              <a:gd name="connsiteX221" fmla="*/ 2285481 w 11269336"/>
              <a:gd name="connsiteY221" fmla="*/ 2045197 h 2323145"/>
              <a:gd name="connsiteX222" fmla="*/ 2273666 w 11269336"/>
              <a:gd name="connsiteY222" fmla="*/ 2048710 h 2323145"/>
              <a:gd name="connsiteX223" fmla="*/ 2270719 w 11269336"/>
              <a:gd name="connsiteY223" fmla="*/ 2052702 h 2323145"/>
              <a:gd name="connsiteX224" fmla="*/ 2253080 w 11269336"/>
              <a:gd name="connsiteY224" fmla="*/ 2056363 h 2323145"/>
              <a:gd name="connsiteX225" fmla="*/ 2250906 w 11269336"/>
              <a:gd name="connsiteY225" fmla="*/ 2055654 h 2323145"/>
              <a:gd name="connsiteX226" fmla="*/ 2236905 w 11269336"/>
              <a:gd name="connsiteY226" fmla="*/ 2062882 h 2323145"/>
              <a:gd name="connsiteX227" fmla="*/ 2225830 w 11269336"/>
              <a:gd name="connsiteY227" fmla="*/ 2074027 h 2323145"/>
              <a:gd name="connsiteX228" fmla="*/ 2073776 w 11269336"/>
              <a:gd name="connsiteY228" fmla="*/ 2089244 h 2323145"/>
              <a:gd name="connsiteX229" fmla="*/ 1948256 w 11269336"/>
              <a:gd name="connsiteY229" fmla="*/ 2146616 h 2323145"/>
              <a:gd name="connsiteX230" fmla="*/ 1865582 w 11269336"/>
              <a:gd name="connsiteY230" fmla="*/ 2153738 h 2323145"/>
              <a:gd name="connsiteX231" fmla="*/ 1835210 w 11269336"/>
              <a:gd name="connsiteY231" fmla="*/ 2134244 h 2323145"/>
              <a:gd name="connsiteX232" fmla="*/ 1632661 w 11269336"/>
              <a:gd name="connsiteY232" fmla="*/ 2173882 h 2323145"/>
              <a:gd name="connsiteX233" fmla="*/ 1579590 w 11269336"/>
              <a:gd name="connsiteY233" fmla="*/ 2173680 h 2323145"/>
              <a:gd name="connsiteX234" fmla="*/ 1535601 w 11269336"/>
              <a:gd name="connsiteY234" fmla="*/ 2194590 h 2323145"/>
              <a:gd name="connsiteX235" fmla="*/ 1515594 w 11269336"/>
              <a:gd name="connsiteY235" fmla="*/ 2189622 h 2323145"/>
              <a:gd name="connsiteX236" fmla="*/ 1512113 w 11269336"/>
              <a:gd name="connsiteY236" fmla="*/ 2188534 h 2323145"/>
              <a:gd name="connsiteX237" fmla="*/ 1498838 w 11269336"/>
              <a:gd name="connsiteY237" fmla="*/ 2189213 h 2323145"/>
              <a:gd name="connsiteX238" fmla="*/ 1494279 w 11269336"/>
              <a:gd name="connsiteY238" fmla="*/ 2183112 h 2323145"/>
              <a:gd name="connsiteX239" fmla="*/ 1473714 w 11269336"/>
              <a:gd name="connsiteY239" fmla="*/ 2179625 h 2323145"/>
              <a:gd name="connsiteX240" fmla="*/ 1449503 w 11269336"/>
              <a:gd name="connsiteY240" fmla="*/ 2182633 h 2323145"/>
              <a:gd name="connsiteX241" fmla="*/ 1266687 w 11269336"/>
              <a:gd name="connsiteY241" fmla="*/ 2212688 h 2323145"/>
              <a:gd name="connsiteX242" fmla="*/ 1239614 w 11269336"/>
              <a:gd name="connsiteY242" fmla="*/ 2209727 h 2323145"/>
              <a:gd name="connsiteX243" fmla="*/ 1202436 w 11269336"/>
              <a:gd name="connsiteY243" fmla="*/ 2209817 h 2323145"/>
              <a:gd name="connsiteX244" fmla="*/ 1136097 w 11269336"/>
              <a:gd name="connsiteY244" fmla="*/ 2205112 h 2323145"/>
              <a:gd name="connsiteX245" fmla="*/ 988232 w 11269336"/>
              <a:gd name="connsiteY245" fmla="*/ 2235635 h 2323145"/>
              <a:gd name="connsiteX246" fmla="*/ 981959 w 11269336"/>
              <a:gd name="connsiteY246" fmla="*/ 2231607 h 2323145"/>
              <a:gd name="connsiteX247" fmla="*/ 938600 w 11269336"/>
              <a:gd name="connsiteY247" fmla="*/ 2238113 h 2323145"/>
              <a:gd name="connsiteX248" fmla="*/ 791788 w 11269336"/>
              <a:gd name="connsiteY248" fmla="*/ 2293224 h 2323145"/>
              <a:gd name="connsiteX249" fmla="*/ 706914 w 11269336"/>
              <a:gd name="connsiteY249" fmla="*/ 2305046 h 2323145"/>
              <a:gd name="connsiteX250" fmla="*/ 675971 w 11269336"/>
              <a:gd name="connsiteY250" fmla="*/ 2304030 h 2323145"/>
              <a:gd name="connsiteX251" fmla="*/ 624180 w 11269336"/>
              <a:gd name="connsiteY251" fmla="*/ 2302650 h 2323145"/>
              <a:gd name="connsiteX252" fmla="*/ 583453 w 11269336"/>
              <a:gd name="connsiteY252" fmla="*/ 2288788 h 2323145"/>
              <a:gd name="connsiteX253" fmla="*/ 540946 w 11269336"/>
              <a:gd name="connsiteY253" fmla="*/ 2292721 h 2323145"/>
              <a:gd name="connsiteX254" fmla="*/ 533680 w 11269336"/>
              <a:gd name="connsiteY254" fmla="*/ 2310233 h 2323145"/>
              <a:gd name="connsiteX255" fmla="*/ 487366 w 11269336"/>
              <a:gd name="connsiteY255" fmla="*/ 2309053 h 2323145"/>
              <a:gd name="connsiteX256" fmla="*/ 416820 w 11269336"/>
              <a:gd name="connsiteY256" fmla="*/ 2305443 h 2323145"/>
              <a:gd name="connsiteX257" fmla="*/ 376805 w 11269336"/>
              <a:gd name="connsiteY257" fmla="*/ 2307647 h 2323145"/>
              <a:gd name="connsiteX258" fmla="*/ 266777 w 11269336"/>
              <a:gd name="connsiteY258" fmla="*/ 2309012 h 2323145"/>
              <a:gd name="connsiteX259" fmla="*/ 156013 w 11269336"/>
              <a:gd name="connsiteY259" fmla="*/ 2306832 h 2323145"/>
              <a:gd name="connsiteX260" fmla="*/ 87258 w 11269336"/>
              <a:gd name="connsiteY260" fmla="*/ 2285511 h 2323145"/>
              <a:gd name="connsiteX261" fmla="*/ 23798 w 11269336"/>
              <a:gd name="connsiteY261" fmla="*/ 2281822 h 2323145"/>
              <a:gd name="connsiteX262" fmla="*/ 0 w 11269336"/>
              <a:gd name="connsiteY262" fmla="*/ 2285369 h 2323145"/>
              <a:gd name="connsiteX263" fmla="*/ 0 w 11269336"/>
              <a:gd name="connsiteY263"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263254 w 11269336"/>
              <a:gd name="connsiteY20" fmla="*/ 645662 h 2323145"/>
              <a:gd name="connsiteX21" fmla="*/ 9162278 w 11269336"/>
              <a:gd name="connsiteY21" fmla="*/ 704724 h 2323145"/>
              <a:gd name="connsiteX22" fmla="*/ 9062863 w 11269336"/>
              <a:gd name="connsiteY22" fmla="*/ 754656 h 2323145"/>
              <a:gd name="connsiteX23" fmla="*/ 8914746 w 11269336"/>
              <a:gd name="connsiteY23" fmla="*/ 826428 h 2323145"/>
              <a:gd name="connsiteX24" fmla="*/ 8917778 w 11269336"/>
              <a:gd name="connsiteY24" fmla="*/ 835198 h 2323145"/>
              <a:gd name="connsiteX25" fmla="*/ 8905560 w 11269336"/>
              <a:gd name="connsiteY25" fmla="*/ 838358 h 2323145"/>
              <a:gd name="connsiteX26" fmla="*/ 8897564 w 11269336"/>
              <a:gd name="connsiteY26" fmla="*/ 834287 h 2323145"/>
              <a:gd name="connsiteX27" fmla="*/ 8878040 w 11269336"/>
              <a:gd name="connsiteY27" fmla="*/ 844150 h 2323145"/>
              <a:gd name="connsiteX28" fmla="*/ 8795998 w 11269336"/>
              <a:gd name="connsiteY28" fmla="*/ 863337 h 2323145"/>
              <a:gd name="connsiteX29" fmla="*/ 8776970 w 11269336"/>
              <a:gd name="connsiteY29" fmla="*/ 885177 h 2323145"/>
              <a:gd name="connsiteX30" fmla="*/ 8755719 w 11269336"/>
              <a:gd name="connsiteY30" fmla="*/ 889754 h 2323145"/>
              <a:gd name="connsiteX31" fmla="*/ 8743257 w 11269336"/>
              <a:gd name="connsiteY31" fmla="*/ 904723 h 2323145"/>
              <a:gd name="connsiteX32" fmla="*/ 8721366 w 11269336"/>
              <a:gd name="connsiteY32" fmla="*/ 904711 h 2323145"/>
              <a:gd name="connsiteX33" fmla="*/ 8678353 w 11269336"/>
              <a:gd name="connsiteY33" fmla="*/ 926318 h 2323145"/>
              <a:gd name="connsiteX34" fmla="*/ 8636849 w 11269336"/>
              <a:gd name="connsiteY34" fmla="*/ 937900 h 2323145"/>
              <a:gd name="connsiteX35" fmla="*/ 8620213 w 11269336"/>
              <a:gd name="connsiteY35" fmla="*/ 943068 h 2323145"/>
              <a:gd name="connsiteX36" fmla="*/ 8612581 w 11269336"/>
              <a:gd name="connsiteY36" fmla="*/ 952695 h 2323145"/>
              <a:gd name="connsiteX37" fmla="*/ 8589038 w 11269336"/>
              <a:gd name="connsiteY37" fmla="*/ 963892 h 2323145"/>
              <a:gd name="connsiteX38" fmla="*/ 8579950 w 11269336"/>
              <a:gd name="connsiteY38" fmla="*/ 960899 h 2323145"/>
              <a:gd name="connsiteX39" fmla="*/ 8579319 w 11269336"/>
              <a:gd name="connsiteY39" fmla="*/ 965630 h 2323145"/>
              <a:gd name="connsiteX40" fmla="*/ 8547429 w 11269336"/>
              <a:gd name="connsiteY40" fmla="*/ 984506 h 2323145"/>
              <a:gd name="connsiteX41" fmla="*/ 8478704 w 11269336"/>
              <a:gd name="connsiteY41" fmla="*/ 1025490 h 2323145"/>
              <a:gd name="connsiteX42" fmla="*/ 8461421 w 11269336"/>
              <a:gd name="connsiteY42" fmla="*/ 1035512 h 2323145"/>
              <a:gd name="connsiteX43" fmla="*/ 8445003 w 11269336"/>
              <a:gd name="connsiteY43" fmla="*/ 1036851 h 2323145"/>
              <a:gd name="connsiteX44" fmla="*/ 8357350 w 11269336"/>
              <a:gd name="connsiteY44" fmla="*/ 1060213 h 2323145"/>
              <a:gd name="connsiteX45" fmla="*/ 8335565 w 11269336"/>
              <a:gd name="connsiteY45" fmla="*/ 1061151 h 2323145"/>
              <a:gd name="connsiteX46" fmla="*/ 8325267 w 11269336"/>
              <a:gd name="connsiteY46" fmla="*/ 1055919 h 2323145"/>
              <a:gd name="connsiteX47" fmla="*/ 8293586 w 11269336"/>
              <a:gd name="connsiteY47" fmla="*/ 1076144 h 2323145"/>
              <a:gd name="connsiteX48" fmla="*/ 8242405 w 11269336"/>
              <a:gd name="connsiteY48" fmla="*/ 1095960 h 2323145"/>
              <a:gd name="connsiteX49" fmla="*/ 8197391 w 11269336"/>
              <a:gd name="connsiteY49" fmla="*/ 1107746 h 2323145"/>
              <a:gd name="connsiteX50" fmla="*/ 8081474 w 11269336"/>
              <a:gd name="connsiteY50" fmla="*/ 1130125 h 2323145"/>
              <a:gd name="connsiteX51" fmla="*/ 8053585 w 11269336"/>
              <a:gd name="connsiteY51" fmla="*/ 1129169 h 2323145"/>
              <a:gd name="connsiteX52" fmla="*/ 8038422 w 11269336"/>
              <a:gd name="connsiteY52" fmla="*/ 1119092 h 2323145"/>
              <a:gd name="connsiteX53" fmla="*/ 8029450 w 11269336"/>
              <a:gd name="connsiteY53" fmla="*/ 1125592 h 2323145"/>
              <a:gd name="connsiteX54" fmla="*/ 7959552 w 11269336"/>
              <a:gd name="connsiteY54" fmla="*/ 1140188 h 2323145"/>
              <a:gd name="connsiteX55" fmla="*/ 7914188 w 11269336"/>
              <a:gd name="connsiteY55" fmla="*/ 1150862 h 2323145"/>
              <a:gd name="connsiteX56" fmla="*/ 7914918 w 11269336"/>
              <a:gd name="connsiteY56" fmla="*/ 1168758 h 2323145"/>
              <a:gd name="connsiteX57" fmla="*/ 7875510 w 11269336"/>
              <a:gd name="connsiteY57" fmla="*/ 1183153 h 2323145"/>
              <a:gd name="connsiteX58" fmla="*/ 7829932 w 11269336"/>
              <a:gd name="connsiteY58" fmla="*/ 1180782 h 2323145"/>
              <a:gd name="connsiteX59" fmla="*/ 7779182 w 11269336"/>
              <a:gd name="connsiteY59" fmla="*/ 1192665 h 2323145"/>
              <a:gd name="connsiteX60" fmla="*/ 7748774 w 11269336"/>
              <a:gd name="connsiteY60" fmla="*/ 1199586 h 2323145"/>
              <a:gd name="connsiteX61" fmla="*/ 7671846 w 11269336"/>
              <a:gd name="connsiteY61" fmla="*/ 1231966 h 2323145"/>
              <a:gd name="connsiteX62" fmla="*/ 7554146 w 11269336"/>
              <a:gd name="connsiteY62" fmla="*/ 1319748 h 2323145"/>
              <a:gd name="connsiteX63" fmla="*/ 7515052 w 11269336"/>
              <a:gd name="connsiteY63" fmla="*/ 1336718 h 2323145"/>
              <a:gd name="connsiteX64" fmla="*/ 7507193 w 11269336"/>
              <a:gd name="connsiteY64" fmla="*/ 1334617 h 2323145"/>
              <a:gd name="connsiteX65" fmla="*/ 7461694 w 11269336"/>
              <a:gd name="connsiteY65" fmla="*/ 1375866 h 2323145"/>
              <a:gd name="connsiteX66" fmla="*/ 7377571 w 11269336"/>
              <a:gd name="connsiteY66" fmla="*/ 1400128 h 2323145"/>
              <a:gd name="connsiteX67" fmla="*/ 7311261 w 11269336"/>
              <a:gd name="connsiteY67" fmla="*/ 1412652 h 2323145"/>
              <a:gd name="connsiteX68" fmla="*/ 7275307 w 11269336"/>
              <a:gd name="connsiteY68" fmla="*/ 1422171 h 2323145"/>
              <a:gd name="connsiteX69" fmla="*/ 7247783 w 11269336"/>
              <a:gd name="connsiteY69" fmla="*/ 1426330 h 2323145"/>
              <a:gd name="connsiteX70" fmla="*/ 7185047 w 11269336"/>
              <a:gd name="connsiteY70" fmla="*/ 1451812 h 2323145"/>
              <a:gd name="connsiteX71" fmla="*/ 7084117 w 11269336"/>
              <a:gd name="connsiteY71" fmla="*/ 1500281 h 2323145"/>
              <a:gd name="connsiteX72" fmla="*/ 7062011 w 11269336"/>
              <a:gd name="connsiteY72" fmla="*/ 1509183 h 2323145"/>
              <a:gd name="connsiteX73" fmla="*/ 7040555 w 11269336"/>
              <a:gd name="connsiteY73" fmla="*/ 1511207 h 2323145"/>
              <a:gd name="connsiteX74" fmla="*/ 7033438 w 11269336"/>
              <a:gd name="connsiteY74" fmla="*/ 1506772 h 2323145"/>
              <a:gd name="connsiteX75" fmla="*/ 7020886 w 11269336"/>
              <a:gd name="connsiteY75" fmla="*/ 1510764 h 2323145"/>
              <a:gd name="connsiteX76" fmla="*/ 7017033 w 11269336"/>
              <a:gd name="connsiteY76" fmla="*/ 1510650 h 2323145"/>
              <a:gd name="connsiteX77" fmla="*/ 6995460 w 11269336"/>
              <a:gd name="connsiteY77" fmla="*/ 1511173 h 2323145"/>
              <a:gd name="connsiteX78" fmla="*/ 6962144 w 11269336"/>
              <a:gd name="connsiteY78" fmla="*/ 1541508 h 2323145"/>
              <a:gd name="connsiteX79" fmla="*/ 6910674 w 11269336"/>
              <a:gd name="connsiteY79" fmla="*/ 1554793 h 2323145"/>
              <a:gd name="connsiteX80" fmla="*/ 6732152 w 11269336"/>
              <a:gd name="connsiteY80" fmla="*/ 1642538 h 2323145"/>
              <a:gd name="connsiteX81" fmla="*/ 6694106 w 11269336"/>
              <a:gd name="connsiteY81" fmla="*/ 1632377 h 2323145"/>
              <a:gd name="connsiteX82" fmla="*/ 6617223 w 11269336"/>
              <a:gd name="connsiteY82" fmla="*/ 1659889 h 2323145"/>
              <a:gd name="connsiteX83" fmla="*/ 6521138 w 11269336"/>
              <a:gd name="connsiteY83" fmla="*/ 1744340 h 2323145"/>
              <a:gd name="connsiteX84" fmla="*/ 6380677 w 11269336"/>
              <a:gd name="connsiteY84" fmla="*/ 1796883 h 2323145"/>
              <a:gd name="connsiteX85" fmla="*/ 6374897 w 11269336"/>
              <a:gd name="connsiteY85" fmla="*/ 1809910 h 2323145"/>
              <a:gd name="connsiteX86" fmla="*/ 6364545 w 11269336"/>
              <a:gd name="connsiteY86" fmla="*/ 1820090 h 2323145"/>
              <a:gd name="connsiteX87" fmla="*/ 6362126 w 11269336"/>
              <a:gd name="connsiteY87" fmla="*/ 1819991 h 2323145"/>
              <a:gd name="connsiteX88" fmla="*/ 6346673 w 11269336"/>
              <a:gd name="connsiteY88" fmla="*/ 1827824 h 2323145"/>
              <a:gd name="connsiteX89" fmla="*/ 6345588 w 11269336"/>
              <a:gd name="connsiteY89" fmla="*/ 1832232 h 2323145"/>
              <a:gd name="connsiteX90" fmla="*/ 6335708 w 11269336"/>
              <a:gd name="connsiteY90" fmla="*/ 1838451 h 2323145"/>
              <a:gd name="connsiteX91" fmla="*/ 6318182 w 11269336"/>
              <a:gd name="connsiteY91" fmla="*/ 1852975 h 2323145"/>
              <a:gd name="connsiteX92" fmla="*/ 6313084 w 11269336"/>
              <a:gd name="connsiteY92" fmla="*/ 1853561 h 2323145"/>
              <a:gd name="connsiteX93" fmla="*/ 6283816 w 11269336"/>
              <a:gd name="connsiteY93" fmla="*/ 1872148 h 2323145"/>
              <a:gd name="connsiteX94" fmla="*/ 6282550 w 11269336"/>
              <a:gd name="connsiteY94" fmla="*/ 1871392 h 2323145"/>
              <a:gd name="connsiteX95" fmla="*/ 6270527 w 11269336"/>
              <a:gd name="connsiteY95" fmla="*/ 1872208 h 2323145"/>
              <a:gd name="connsiteX96" fmla="*/ 6249518 w 11269336"/>
              <a:gd name="connsiteY96" fmla="*/ 1876079 h 2323145"/>
              <a:gd name="connsiteX97" fmla="*/ 6190386 w 11269336"/>
              <a:gd name="connsiteY97" fmla="*/ 1872478 h 2323145"/>
              <a:gd name="connsiteX98" fmla="*/ 6159777 w 11269336"/>
              <a:gd name="connsiteY98" fmla="*/ 1891745 h 2323145"/>
              <a:gd name="connsiteX99" fmla="*/ 6153131 w 11269336"/>
              <a:gd name="connsiteY99" fmla="*/ 1895079 h 2323145"/>
              <a:gd name="connsiteX100" fmla="*/ 6152798 w 11269336"/>
              <a:gd name="connsiteY100" fmla="*/ 1894920 h 2323145"/>
              <a:gd name="connsiteX101" fmla="*/ 6145388 w 11269336"/>
              <a:gd name="connsiteY101" fmla="*/ 1897990 h 2323145"/>
              <a:gd name="connsiteX102" fmla="*/ 6141014 w 11269336"/>
              <a:gd name="connsiteY102" fmla="*/ 1901155 h 2323145"/>
              <a:gd name="connsiteX103" fmla="*/ 6128122 w 11269336"/>
              <a:gd name="connsiteY103" fmla="*/ 1907623 h 2323145"/>
              <a:gd name="connsiteX104" fmla="*/ 6122351 w 11269336"/>
              <a:gd name="connsiteY104" fmla="*/ 1908359 h 2323145"/>
              <a:gd name="connsiteX105" fmla="*/ 6064750 w 11269336"/>
              <a:gd name="connsiteY105" fmla="*/ 1896394 h 2323145"/>
              <a:gd name="connsiteX106" fmla="*/ 5964230 w 11269336"/>
              <a:gd name="connsiteY106" fmla="*/ 1910038 h 2323145"/>
              <a:gd name="connsiteX107" fmla="*/ 5865399 w 11269336"/>
              <a:gd name="connsiteY107" fmla="*/ 1926966 h 2323145"/>
              <a:gd name="connsiteX108" fmla="*/ 5829951 w 11269336"/>
              <a:gd name="connsiteY108" fmla="*/ 1934755 h 2323145"/>
              <a:gd name="connsiteX109" fmla="*/ 5765285 w 11269336"/>
              <a:gd name="connsiteY109" fmla="*/ 1941322 h 2323145"/>
              <a:gd name="connsiteX110" fmla="*/ 5734750 w 11269336"/>
              <a:gd name="connsiteY110" fmla="*/ 1939793 h 2323145"/>
              <a:gd name="connsiteX111" fmla="*/ 5733569 w 11269336"/>
              <a:gd name="connsiteY111" fmla="*/ 1940505 h 2323145"/>
              <a:gd name="connsiteX112" fmla="*/ 5730329 w 11269336"/>
              <a:gd name="connsiteY112" fmla="*/ 1937845 h 2323145"/>
              <a:gd name="connsiteX113" fmla="*/ 5724661 w 11269336"/>
              <a:gd name="connsiteY113" fmla="*/ 1937455 h 2323145"/>
              <a:gd name="connsiteX114" fmla="*/ 5710186 w 11269336"/>
              <a:gd name="connsiteY114" fmla="*/ 1941370 h 2323145"/>
              <a:gd name="connsiteX115" fmla="*/ 5704910 w 11269336"/>
              <a:gd name="connsiteY115" fmla="*/ 1943663 h 2323145"/>
              <a:gd name="connsiteX116" fmla="*/ 5696836 w 11269336"/>
              <a:gd name="connsiteY116" fmla="*/ 1945271 h 2323145"/>
              <a:gd name="connsiteX117" fmla="*/ 5696583 w 11269336"/>
              <a:gd name="connsiteY117" fmla="*/ 1945050 h 2323145"/>
              <a:gd name="connsiteX118" fmla="*/ 5689123 w 11269336"/>
              <a:gd name="connsiteY118" fmla="*/ 1947067 h 2323145"/>
              <a:gd name="connsiteX119" fmla="*/ 5653291 w 11269336"/>
              <a:gd name="connsiteY119" fmla="*/ 1960245 h 2323145"/>
              <a:gd name="connsiteX120" fmla="*/ 5599385 w 11269336"/>
              <a:gd name="connsiteY120" fmla="*/ 1945198 h 2323145"/>
              <a:gd name="connsiteX121" fmla="*/ 5578300 w 11269336"/>
              <a:gd name="connsiteY121" fmla="*/ 1944963 h 2323145"/>
              <a:gd name="connsiteX122" fmla="*/ 5566758 w 11269336"/>
              <a:gd name="connsiteY122" fmla="*/ 1943441 h 2323145"/>
              <a:gd name="connsiteX123" fmla="*/ 5565857 w 11269336"/>
              <a:gd name="connsiteY123" fmla="*/ 1942445 h 2323145"/>
              <a:gd name="connsiteX124" fmla="*/ 5531534 w 11269336"/>
              <a:gd name="connsiteY124" fmla="*/ 1955208 h 2323145"/>
              <a:gd name="connsiteX125" fmla="*/ 5526552 w 11269336"/>
              <a:gd name="connsiteY125" fmla="*/ 1954799 h 2323145"/>
              <a:gd name="connsiteX126" fmla="*/ 5504723 w 11269336"/>
              <a:gd name="connsiteY126" fmla="*/ 1965811 h 2323145"/>
              <a:gd name="connsiteX127" fmla="*/ 5493156 w 11269336"/>
              <a:gd name="connsiteY127" fmla="*/ 1970063 h 2323145"/>
              <a:gd name="connsiteX128" fmla="*/ 5490486 w 11269336"/>
              <a:gd name="connsiteY128" fmla="*/ 1974227 h 2323145"/>
              <a:gd name="connsiteX129" fmla="*/ 5473107 w 11269336"/>
              <a:gd name="connsiteY129" fmla="*/ 1979001 h 2323145"/>
              <a:gd name="connsiteX130" fmla="*/ 5470885 w 11269336"/>
              <a:gd name="connsiteY130" fmla="*/ 1978432 h 2323145"/>
              <a:gd name="connsiteX131" fmla="*/ 5457393 w 11269336"/>
              <a:gd name="connsiteY131" fmla="*/ 1986525 h 2323145"/>
              <a:gd name="connsiteX132" fmla="*/ 5447102 w 11269336"/>
              <a:gd name="connsiteY132" fmla="*/ 1998329 h 2323145"/>
              <a:gd name="connsiteX133" fmla="*/ 5159151 w 11269336"/>
              <a:gd name="connsiteY133" fmla="*/ 2029640 h 2323145"/>
              <a:gd name="connsiteX134" fmla="*/ 5041688 w 11269336"/>
              <a:gd name="connsiteY134" fmla="*/ 2022334 h 2323145"/>
              <a:gd name="connsiteX135" fmla="*/ 4860988 w 11269336"/>
              <a:gd name="connsiteY135" fmla="*/ 2135698 h 2323145"/>
              <a:gd name="connsiteX136" fmla="*/ 4807902 w 11269336"/>
              <a:gd name="connsiteY136" fmla="*/ 2138894 h 2323145"/>
              <a:gd name="connsiteX137" fmla="*/ 4765388 w 11269336"/>
              <a:gd name="connsiteY137" fmla="*/ 2162525 h 2323145"/>
              <a:gd name="connsiteX138" fmla="*/ 4745033 w 11269336"/>
              <a:gd name="connsiteY138" fmla="*/ 2158859 h 2323145"/>
              <a:gd name="connsiteX139" fmla="*/ 4741475 w 11269336"/>
              <a:gd name="connsiteY139" fmla="*/ 2157998 h 2323145"/>
              <a:gd name="connsiteX140" fmla="*/ 4728247 w 11269336"/>
              <a:gd name="connsiteY140" fmla="*/ 2159526 h 2323145"/>
              <a:gd name="connsiteX141" fmla="*/ 4723263 w 11269336"/>
              <a:gd name="connsiteY141" fmla="*/ 2153742 h 2323145"/>
              <a:gd name="connsiteX142" fmla="*/ 4702453 w 11269336"/>
              <a:gd name="connsiteY142" fmla="*/ 2151586 h 2323145"/>
              <a:gd name="connsiteX143" fmla="*/ 4678455 w 11269336"/>
              <a:gd name="connsiteY143" fmla="*/ 2156131 h 2323145"/>
              <a:gd name="connsiteX144" fmla="*/ 4593061 w 11269336"/>
              <a:gd name="connsiteY144" fmla="*/ 2171597 h 2323145"/>
              <a:gd name="connsiteX145" fmla="*/ 4579902 w 11269336"/>
              <a:gd name="connsiteY145" fmla="*/ 2177927 h 2323145"/>
              <a:gd name="connsiteX146" fmla="*/ 4533444 w 11269336"/>
              <a:gd name="connsiteY146" fmla="*/ 2181200 h 2323145"/>
              <a:gd name="connsiteX147" fmla="*/ 4492832 w 11269336"/>
              <a:gd name="connsiteY147" fmla="*/ 2188033 h 2323145"/>
              <a:gd name="connsiteX148" fmla="*/ 4467257 w 11269336"/>
              <a:gd name="connsiteY148" fmla="*/ 2196121 h 2323145"/>
              <a:gd name="connsiteX149" fmla="*/ 4459937 w 11269336"/>
              <a:gd name="connsiteY149" fmla="*/ 2195182 h 2323145"/>
              <a:gd name="connsiteX150" fmla="*/ 4433312 w 11269336"/>
              <a:gd name="connsiteY150" fmla="*/ 2199004 h 2323145"/>
              <a:gd name="connsiteX151" fmla="*/ 4420601 w 11269336"/>
              <a:gd name="connsiteY151" fmla="*/ 2205158 h 2323145"/>
              <a:gd name="connsiteX152" fmla="*/ 4405765 w 11269336"/>
              <a:gd name="connsiteY152" fmla="*/ 2199902 h 2323145"/>
              <a:gd name="connsiteX153" fmla="*/ 4401354 w 11269336"/>
              <a:gd name="connsiteY153" fmla="*/ 2194745 h 2323145"/>
              <a:gd name="connsiteX154" fmla="*/ 4383151 w 11269336"/>
              <a:gd name="connsiteY154" fmla="*/ 2201140 h 2323145"/>
              <a:gd name="connsiteX155" fmla="*/ 4366646 w 11269336"/>
              <a:gd name="connsiteY155" fmla="*/ 2198564 h 2323145"/>
              <a:gd name="connsiteX156" fmla="*/ 4354009 w 11269336"/>
              <a:gd name="connsiteY156" fmla="*/ 2204984 h 2323145"/>
              <a:gd name="connsiteX157" fmla="*/ 4348284 w 11269336"/>
              <a:gd name="connsiteY157" fmla="*/ 2205270 h 2323145"/>
              <a:gd name="connsiteX158" fmla="*/ 4333906 w 11269336"/>
              <a:gd name="connsiteY158" fmla="*/ 2205251 h 2323145"/>
              <a:gd name="connsiteX159" fmla="*/ 4308819 w 11269336"/>
              <a:gd name="connsiteY159" fmla="*/ 2203822 h 2323145"/>
              <a:gd name="connsiteX160" fmla="*/ 4301210 w 11269336"/>
              <a:gd name="connsiteY160" fmla="*/ 2204456 h 2323145"/>
              <a:gd name="connsiteX161" fmla="*/ 4283095 w 11269336"/>
              <a:gd name="connsiteY161" fmla="*/ 2198177 h 2323145"/>
              <a:gd name="connsiteX162" fmla="*/ 4250119 w 11269336"/>
              <a:gd name="connsiteY162" fmla="*/ 2196342 h 2323145"/>
              <a:gd name="connsiteX163" fmla="*/ 4189203 w 11269336"/>
              <a:gd name="connsiteY163" fmla="*/ 2178994 h 2323145"/>
              <a:gd name="connsiteX164" fmla="*/ 4154035 w 11269336"/>
              <a:gd name="connsiteY164" fmla="*/ 2171950 h 2323145"/>
              <a:gd name="connsiteX165" fmla="*/ 4129569 w 11269336"/>
              <a:gd name="connsiteY165" fmla="*/ 2163850 h 2323145"/>
              <a:gd name="connsiteX166" fmla="*/ 4061250 w 11269336"/>
              <a:gd name="connsiteY166" fmla="*/ 2159236 h 2323145"/>
              <a:gd name="connsiteX167" fmla="*/ 3945480 w 11269336"/>
              <a:gd name="connsiteY167" fmla="*/ 2158279 h 2323145"/>
              <a:gd name="connsiteX168" fmla="*/ 3921468 w 11269336"/>
              <a:gd name="connsiteY168" fmla="*/ 2156588 h 2323145"/>
              <a:gd name="connsiteX169" fmla="*/ 3903348 w 11269336"/>
              <a:gd name="connsiteY169" fmla="*/ 2149220 h 2323145"/>
              <a:gd name="connsiteX170" fmla="*/ 3901342 w 11269336"/>
              <a:gd name="connsiteY170" fmla="*/ 2142355 h 2323145"/>
              <a:gd name="connsiteX171" fmla="*/ 3888539 w 11269336"/>
              <a:gd name="connsiteY171" fmla="*/ 2140476 h 2323145"/>
              <a:gd name="connsiteX172" fmla="*/ 3885662 w 11269336"/>
              <a:gd name="connsiteY172" fmla="*/ 2138740 h 2323145"/>
              <a:gd name="connsiteX173" fmla="*/ 3868627 w 11269336"/>
              <a:gd name="connsiteY173" fmla="*/ 2130023 h 2323145"/>
              <a:gd name="connsiteX174" fmla="*/ 3819177 w 11269336"/>
              <a:gd name="connsiteY174" fmla="*/ 2142111 h 2323145"/>
              <a:gd name="connsiteX175" fmla="*/ 3769100 w 11269336"/>
              <a:gd name="connsiteY175" fmla="*/ 2131731 h 2323145"/>
              <a:gd name="connsiteX176" fmla="*/ 3562752 w 11269336"/>
              <a:gd name="connsiteY176" fmla="*/ 2131785 h 2323145"/>
              <a:gd name="connsiteX177" fmla="*/ 3541402 w 11269336"/>
              <a:gd name="connsiteY177" fmla="*/ 2106821 h 2323145"/>
              <a:gd name="connsiteX178" fmla="*/ 3365341 w 11269336"/>
              <a:gd name="connsiteY178" fmla="*/ 2077638 h 2323145"/>
              <a:gd name="connsiteX179" fmla="*/ 3170922 w 11269336"/>
              <a:gd name="connsiteY179" fmla="*/ 2115957 h 2323145"/>
              <a:gd name="connsiteX180" fmla="*/ 3156256 w 11269336"/>
              <a:gd name="connsiteY180" fmla="*/ 2124773 h 2323145"/>
              <a:gd name="connsiteX181" fmla="*/ 3140298 w 11269336"/>
              <a:gd name="connsiteY181" fmla="*/ 2129182 h 2323145"/>
              <a:gd name="connsiteX182" fmla="*/ 3138514 w 11269336"/>
              <a:gd name="connsiteY182" fmla="*/ 2128069 h 2323145"/>
              <a:gd name="connsiteX183" fmla="*/ 3120467 w 11269336"/>
              <a:gd name="connsiteY183" fmla="*/ 2128281 h 2323145"/>
              <a:gd name="connsiteX184" fmla="*/ 3116175 w 11269336"/>
              <a:gd name="connsiteY184" fmla="*/ 2131633 h 2323145"/>
              <a:gd name="connsiteX185" fmla="*/ 3103685 w 11269336"/>
              <a:gd name="connsiteY185" fmla="*/ 2132814 h 2323145"/>
              <a:gd name="connsiteX186" fmla="*/ 3078794 w 11269336"/>
              <a:gd name="connsiteY186" fmla="*/ 2137935 h 2323145"/>
              <a:gd name="connsiteX187" fmla="*/ 3074407 w 11269336"/>
              <a:gd name="connsiteY187" fmla="*/ 2136274 h 2323145"/>
              <a:gd name="connsiteX188" fmla="*/ 3037285 w 11269336"/>
              <a:gd name="connsiteY188" fmla="*/ 2139919 h 2323145"/>
              <a:gd name="connsiteX189" fmla="*/ 3036901 w 11269336"/>
              <a:gd name="connsiteY189" fmla="*/ 2138726 h 2323145"/>
              <a:gd name="connsiteX190" fmla="*/ 3026996 w 11269336"/>
              <a:gd name="connsiteY190" fmla="*/ 2134322 h 2323145"/>
              <a:gd name="connsiteX191" fmla="*/ 3007772 w 11269336"/>
              <a:gd name="connsiteY191" fmla="*/ 2128742 h 2323145"/>
              <a:gd name="connsiteX192" fmla="*/ 2965030 w 11269336"/>
              <a:gd name="connsiteY192" fmla="*/ 2100494 h 2323145"/>
              <a:gd name="connsiteX193" fmla="*/ 2926342 w 11269336"/>
              <a:gd name="connsiteY193" fmla="*/ 2104155 h 2323145"/>
              <a:gd name="connsiteX194" fmla="*/ 2918608 w 11269336"/>
              <a:gd name="connsiteY194" fmla="*/ 2104215 h 2323145"/>
              <a:gd name="connsiteX195" fmla="*/ 2918475 w 11269336"/>
              <a:gd name="connsiteY195" fmla="*/ 2103937 h 2323145"/>
              <a:gd name="connsiteX196" fmla="*/ 2910360 w 11269336"/>
              <a:gd name="connsiteY196" fmla="*/ 2103444 h 2323145"/>
              <a:gd name="connsiteX197" fmla="*/ 2904507 w 11269336"/>
              <a:gd name="connsiteY197" fmla="*/ 2104326 h 2323145"/>
              <a:gd name="connsiteX198" fmla="*/ 2889503 w 11269336"/>
              <a:gd name="connsiteY198" fmla="*/ 2104443 h 2323145"/>
              <a:gd name="connsiteX199" fmla="*/ 2884480 w 11269336"/>
              <a:gd name="connsiteY199" fmla="*/ 2102626 h 2323145"/>
              <a:gd name="connsiteX200" fmla="*/ 2882689 w 11269336"/>
              <a:gd name="connsiteY200" fmla="*/ 2099228 h 2323145"/>
              <a:gd name="connsiteX201" fmla="*/ 2881291 w 11269336"/>
              <a:gd name="connsiteY201" fmla="*/ 2099618 h 2323145"/>
              <a:gd name="connsiteX202" fmla="*/ 2853979 w 11269336"/>
              <a:gd name="connsiteY202" fmla="*/ 2090388 h 2323145"/>
              <a:gd name="connsiteX203" fmla="*/ 2791790 w 11269336"/>
              <a:gd name="connsiteY203" fmla="*/ 2080332 h 2323145"/>
              <a:gd name="connsiteX204" fmla="*/ 2755844 w 11269336"/>
              <a:gd name="connsiteY204" fmla="*/ 2078874 h 2323145"/>
              <a:gd name="connsiteX205" fmla="*/ 2657742 w 11269336"/>
              <a:gd name="connsiteY205" fmla="*/ 2070179 h 2323145"/>
              <a:gd name="connsiteX206" fmla="*/ 2559549 w 11269336"/>
              <a:gd name="connsiteY206" fmla="*/ 2057873 h 2323145"/>
              <a:gd name="connsiteX207" fmla="*/ 2512054 w 11269336"/>
              <a:gd name="connsiteY207" fmla="*/ 2031671 h 2323145"/>
              <a:gd name="connsiteX208" fmla="*/ 2506437 w 11269336"/>
              <a:gd name="connsiteY208" fmla="*/ 2030918 h 2323145"/>
              <a:gd name="connsiteX209" fmla="*/ 2491752 w 11269336"/>
              <a:gd name="connsiteY209" fmla="*/ 2033906 h 2323145"/>
              <a:gd name="connsiteX210" fmla="*/ 2486338 w 11269336"/>
              <a:gd name="connsiteY210" fmla="*/ 2035862 h 2323145"/>
              <a:gd name="connsiteX211" fmla="*/ 2478186 w 11269336"/>
              <a:gd name="connsiteY211" fmla="*/ 2036953 h 2323145"/>
              <a:gd name="connsiteX212" fmla="*/ 2477950 w 11269336"/>
              <a:gd name="connsiteY212" fmla="*/ 2036715 h 2323145"/>
              <a:gd name="connsiteX213" fmla="*/ 2470381 w 11269336"/>
              <a:gd name="connsiteY213" fmla="*/ 2038256 h 2323145"/>
              <a:gd name="connsiteX214" fmla="*/ 2433781 w 11269336"/>
              <a:gd name="connsiteY214" fmla="*/ 2049140 h 2323145"/>
              <a:gd name="connsiteX215" fmla="*/ 2381172 w 11269336"/>
              <a:gd name="connsiteY215" fmla="*/ 2030645 h 2323145"/>
              <a:gd name="connsiteX216" fmla="*/ 2360198 w 11269336"/>
              <a:gd name="connsiteY216" fmla="*/ 2029059 h 2323145"/>
              <a:gd name="connsiteX217" fmla="*/ 2348815 w 11269336"/>
              <a:gd name="connsiteY217" fmla="*/ 2026798 h 2323145"/>
              <a:gd name="connsiteX218" fmla="*/ 2347988 w 11269336"/>
              <a:gd name="connsiteY218" fmla="*/ 2025745 h 2323145"/>
              <a:gd name="connsiteX219" fmla="*/ 2312920 w 11269336"/>
              <a:gd name="connsiteY219" fmla="*/ 2036311 h 2323145"/>
              <a:gd name="connsiteX220" fmla="*/ 2307986 w 11269336"/>
              <a:gd name="connsiteY220" fmla="*/ 2035583 h 2323145"/>
              <a:gd name="connsiteX221" fmla="*/ 2285481 w 11269336"/>
              <a:gd name="connsiteY221" fmla="*/ 2045197 h 2323145"/>
              <a:gd name="connsiteX222" fmla="*/ 2273666 w 11269336"/>
              <a:gd name="connsiteY222" fmla="*/ 2048710 h 2323145"/>
              <a:gd name="connsiteX223" fmla="*/ 2270719 w 11269336"/>
              <a:gd name="connsiteY223" fmla="*/ 2052702 h 2323145"/>
              <a:gd name="connsiteX224" fmla="*/ 2253080 w 11269336"/>
              <a:gd name="connsiteY224" fmla="*/ 2056363 h 2323145"/>
              <a:gd name="connsiteX225" fmla="*/ 2250906 w 11269336"/>
              <a:gd name="connsiteY225" fmla="*/ 2055654 h 2323145"/>
              <a:gd name="connsiteX226" fmla="*/ 2236905 w 11269336"/>
              <a:gd name="connsiteY226" fmla="*/ 2062882 h 2323145"/>
              <a:gd name="connsiteX227" fmla="*/ 2225830 w 11269336"/>
              <a:gd name="connsiteY227" fmla="*/ 2074027 h 2323145"/>
              <a:gd name="connsiteX228" fmla="*/ 2073776 w 11269336"/>
              <a:gd name="connsiteY228" fmla="*/ 2089244 h 2323145"/>
              <a:gd name="connsiteX229" fmla="*/ 1948256 w 11269336"/>
              <a:gd name="connsiteY229" fmla="*/ 2146616 h 2323145"/>
              <a:gd name="connsiteX230" fmla="*/ 1865582 w 11269336"/>
              <a:gd name="connsiteY230" fmla="*/ 2153738 h 2323145"/>
              <a:gd name="connsiteX231" fmla="*/ 1835210 w 11269336"/>
              <a:gd name="connsiteY231" fmla="*/ 2134244 h 2323145"/>
              <a:gd name="connsiteX232" fmla="*/ 1632661 w 11269336"/>
              <a:gd name="connsiteY232" fmla="*/ 2173882 h 2323145"/>
              <a:gd name="connsiteX233" fmla="*/ 1579590 w 11269336"/>
              <a:gd name="connsiteY233" fmla="*/ 2173680 h 2323145"/>
              <a:gd name="connsiteX234" fmla="*/ 1535601 w 11269336"/>
              <a:gd name="connsiteY234" fmla="*/ 2194590 h 2323145"/>
              <a:gd name="connsiteX235" fmla="*/ 1515594 w 11269336"/>
              <a:gd name="connsiteY235" fmla="*/ 2189622 h 2323145"/>
              <a:gd name="connsiteX236" fmla="*/ 1512113 w 11269336"/>
              <a:gd name="connsiteY236" fmla="*/ 2188534 h 2323145"/>
              <a:gd name="connsiteX237" fmla="*/ 1498838 w 11269336"/>
              <a:gd name="connsiteY237" fmla="*/ 2189213 h 2323145"/>
              <a:gd name="connsiteX238" fmla="*/ 1494279 w 11269336"/>
              <a:gd name="connsiteY238" fmla="*/ 2183112 h 2323145"/>
              <a:gd name="connsiteX239" fmla="*/ 1473714 w 11269336"/>
              <a:gd name="connsiteY239" fmla="*/ 2179625 h 2323145"/>
              <a:gd name="connsiteX240" fmla="*/ 1449503 w 11269336"/>
              <a:gd name="connsiteY240" fmla="*/ 2182633 h 2323145"/>
              <a:gd name="connsiteX241" fmla="*/ 1266687 w 11269336"/>
              <a:gd name="connsiteY241" fmla="*/ 2212688 h 2323145"/>
              <a:gd name="connsiteX242" fmla="*/ 1239614 w 11269336"/>
              <a:gd name="connsiteY242" fmla="*/ 2209727 h 2323145"/>
              <a:gd name="connsiteX243" fmla="*/ 1202436 w 11269336"/>
              <a:gd name="connsiteY243" fmla="*/ 2209817 h 2323145"/>
              <a:gd name="connsiteX244" fmla="*/ 1136097 w 11269336"/>
              <a:gd name="connsiteY244" fmla="*/ 2205112 h 2323145"/>
              <a:gd name="connsiteX245" fmla="*/ 988232 w 11269336"/>
              <a:gd name="connsiteY245" fmla="*/ 2235635 h 2323145"/>
              <a:gd name="connsiteX246" fmla="*/ 981959 w 11269336"/>
              <a:gd name="connsiteY246" fmla="*/ 2231607 h 2323145"/>
              <a:gd name="connsiteX247" fmla="*/ 938600 w 11269336"/>
              <a:gd name="connsiteY247" fmla="*/ 2238113 h 2323145"/>
              <a:gd name="connsiteX248" fmla="*/ 791788 w 11269336"/>
              <a:gd name="connsiteY248" fmla="*/ 2293224 h 2323145"/>
              <a:gd name="connsiteX249" fmla="*/ 706914 w 11269336"/>
              <a:gd name="connsiteY249" fmla="*/ 2305046 h 2323145"/>
              <a:gd name="connsiteX250" fmla="*/ 675971 w 11269336"/>
              <a:gd name="connsiteY250" fmla="*/ 2304030 h 2323145"/>
              <a:gd name="connsiteX251" fmla="*/ 624180 w 11269336"/>
              <a:gd name="connsiteY251" fmla="*/ 2302650 h 2323145"/>
              <a:gd name="connsiteX252" fmla="*/ 583453 w 11269336"/>
              <a:gd name="connsiteY252" fmla="*/ 2288788 h 2323145"/>
              <a:gd name="connsiteX253" fmla="*/ 540946 w 11269336"/>
              <a:gd name="connsiteY253" fmla="*/ 2292721 h 2323145"/>
              <a:gd name="connsiteX254" fmla="*/ 533680 w 11269336"/>
              <a:gd name="connsiteY254" fmla="*/ 2310233 h 2323145"/>
              <a:gd name="connsiteX255" fmla="*/ 487366 w 11269336"/>
              <a:gd name="connsiteY255" fmla="*/ 2309053 h 2323145"/>
              <a:gd name="connsiteX256" fmla="*/ 416820 w 11269336"/>
              <a:gd name="connsiteY256" fmla="*/ 2305443 h 2323145"/>
              <a:gd name="connsiteX257" fmla="*/ 376805 w 11269336"/>
              <a:gd name="connsiteY257" fmla="*/ 2307647 h 2323145"/>
              <a:gd name="connsiteX258" fmla="*/ 266777 w 11269336"/>
              <a:gd name="connsiteY258" fmla="*/ 2309012 h 2323145"/>
              <a:gd name="connsiteX259" fmla="*/ 156013 w 11269336"/>
              <a:gd name="connsiteY259" fmla="*/ 2306832 h 2323145"/>
              <a:gd name="connsiteX260" fmla="*/ 87258 w 11269336"/>
              <a:gd name="connsiteY260" fmla="*/ 2285511 h 2323145"/>
              <a:gd name="connsiteX261" fmla="*/ 23798 w 11269336"/>
              <a:gd name="connsiteY261" fmla="*/ 2281822 h 2323145"/>
              <a:gd name="connsiteX262" fmla="*/ 0 w 11269336"/>
              <a:gd name="connsiteY262" fmla="*/ 2285369 h 2323145"/>
              <a:gd name="connsiteX263" fmla="*/ 0 w 11269336"/>
              <a:gd name="connsiteY263"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380600 w 11269336"/>
              <a:gd name="connsiteY19" fmla="*/ 549821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41688 w 11269336"/>
              <a:gd name="connsiteY133" fmla="*/ 2022334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702453 w 11269336"/>
              <a:gd name="connsiteY141" fmla="*/ 2151586 h 2323145"/>
              <a:gd name="connsiteX142" fmla="*/ 4678455 w 11269336"/>
              <a:gd name="connsiteY142" fmla="*/ 2156131 h 2323145"/>
              <a:gd name="connsiteX143" fmla="*/ 4593061 w 11269336"/>
              <a:gd name="connsiteY143" fmla="*/ 2171597 h 2323145"/>
              <a:gd name="connsiteX144" fmla="*/ 4579902 w 11269336"/>
              <a:gd name="connsiteY144" fmla="*/ 2177927 h 2323145"/>
              <a:gd name="connsiteX145" fmla="*/ 4533444 w 11269336"/>
              <a:gd name="connsiteY145" fmla="*/ 2181200 h 2323145"/>
              <a:gd name="connsiteX146" fmla="*/ 4492832 w 11269336"/>
              <a:gd name="connsiteY146" fmla="*/ 2188033 h 2323145"/>
              <a:gd name="connsiteX147" fmla="*/ 4467257 w 11269336"/>
              <a:gd name="connsiteY147" fmla="*/ 2196121 h 2323145"/>
              <a:gd name="connsiteX148" fmla="*/ 4459937 w 11269336"/>
              <a:gd name="connsiteY148" fmla="*/ 2195182 h 2323145"/>
              <a:gd name="connsiteX149" fmla="*/ 4433312 w 11269336"/>
              <a:gd name="connsiteY149" fmla="*/ 2199004 h 2323145"/>
              <a:gd name="connsiteX150" fmla="*/ 4420601 w 11269336"/>
              <a:gd name="connsiteY150" fmla="*/ 2205158 h 2323145"/>
              <a:gd name="connsiteX151" fmla="*/ 4405765 w 11269336"/>
              <a:gd name="connsiteY151" fmla="*/ 2199902 h 2323145"/>
              <a:gd name="connsiteX152" fmla="*/ 4401354 w 11269336"/>
              <a:gd name="connsiteY152" fmla="*/ 2194745 h 2323145"/>
              <a:gd name="connsiteX153" fmla="*/ 4383151 w 11269336"/>
              <a:gd name="connsiteY153" fmla="*/ 2201140 h 2323145"/>
              <a:gd name="connsiteX154" fmla="*/ 4366646 w 11269336"/>
              <a:gd name="connsiteY154" fmla="*/ 2198564 h 2323145"/>
              <a:gd name="connsiteX155" fmla="*/ 4354009 w 11269336"/>
              <a:gd name="connsiteY155" fmla="*/ 2204984 h 2323145"/>
              <a:gd name="connsiteX156" fmla="*/ 4348284 w 11269336"/>
              <a:gd name="connsiteY156" fmla="*/ 2205270 h 2323145"/>
              <a:gd name="connsiteX157" fmla="*/ 4333906 w 11269336"/>
              <a:gd name="connsiteY157" fmla="*/ 2205251 h 2323145"/>
              <a:gd name="connsiteX158" fmla="*/ 4308819 w 11269336"/>
              <a:gd name="connsiteY158" fmla="*/ 2203822 h 2323145"/>
              <a:gd name="connsiteX159" fmla="*/ 4301210 w 11269336"/>
              <a:gd name="connsiteY159" fmla="*/ 2204456 h 2323145"/>
              <a:gd name="connsiteX160" fmla="*/ 4283095 w 11269336"/>
              <a:gd name="connsiteY160" fmla="*/ 2198177 h 2323145"/>
              <a:gd name="connsiteX161" fmla="*/ 4250119 w 11269336"/>
              <a:gd name="connsiteY161" fmla="*/ 2196342 h 2323145"/>
              <a:gd name="connsiteX162" fmla="*/ 4189203 w 11269336"/>
              <a:gd name="connsiteY162" fmla="*/ 2178994 h 2323145"/>
              <a:gd name="connsiteX163" fmla="*/ 4154035 w 11269336"/>
              <a:gd name="connsiteY163" fmla="*/ 2171950 h 2323145"/>
              <a:gd name="connsiteX164" fmla="*/ 4129569 w 11269336"/>
              <a:gd name="connsiteY164" fmla="*/ 2163850 h 2323145"/>
              <a:gd name="connsiteX165" fmla="*/ 4061250 w 11269336"/>
              <a:gd name="connsiteY165" fmla="*/ 2159236 h 2323145"/>
              <a:gd name="connsiteX166" fmla="*/ 3945480 w 11269336"/>
              <a:gd name="connsiteY166" fmla="*/ 2158279 h 2323145"/>
              <a:gd name="connsiteX167" fmla="*/ 3921468 w 11269336"/>
              <a:gd name="connsiteY167" fmla="*/ 2156588 h 2323145"/>
              <a:gd name="connsiteX168" fmla="*/ 3903348 w 11269336"/>
              <a:gd name="connsiteY168" fmla="*/ 2149220 h 2323145"/>
              <a:gd name="connsiteX169" fmla="*/ 3901342 w 11269336"/>
              <a:gd name="connsiteY169" fmla="*/ 2142355 h 2323145"/>
              <a:gd name="connsiteX170" fmla="*/ 3888539 w 11269336"/>
              <a:gd name="connsiteY170" fmla="*/ 2140476 h 2323145"/>
              <a:gd name="connsiteX171" fmla="*/ 3885662 w 11269336"/>
              <a:gd name="connsiteY171" fmla="*/ 2138740 h 2323145"/>
              <a:gd name="connsiteX172" fmla="*/ 3868627 w 11269336"/>
              <a:gd name="connsiteY172" fmla="*/ 2130023 h 2323145"/>
              <a:gd name="connsiteX173" fmla="*/ 3819177 w 11269336"/>
              <a:gd name="connsiteY173" fmla="*/ 2142111 h 2323145"/>
              <a:gd name="connsiteX174" fmla="*/ 3769100 w 11269336"/>
              <a:gd name="connsiteY174" fmla="*/ 2131731 h 2323145"/>
              <a:gd name="connsiteX175" fmla="*/ 3562752 w 11269336"/>
              <a:gd name="connsiteY175" fmla="*/ 2131785 h 2323145"/>
              <a:gd name="connsiteX176" fmla="*/ 3541402 w 11269336"/>
              <a:gd name="connsiteY176" fmla="*/ 2106821 h 2323145"/>
              <a:gd name="connsiteX177" fmla="*/ 3365341 w 11269336"/>
              <a:gd name="connsiteY177" fmla="*/ 2077638 h 2323145"/>
              <a:gd name="connsiteX178" fmla="*/ 3170922 w 11269336"/>
              <a:gd name="connsiteY178" fmla="*/ 2115957 h 2323145"/>
              <a:gd name="connsiteX179" fmla="*/ 3156256 w 11269336"/>
              <a:gd name="connsiteY179" fmla="*/ 2124773 h 2323145"/>
              <a:gd name="connsiteX180" fmla="*/ 3140298 w 11269336"/>
              <a:gd name="connsiteY180" fmla="*/ 2129182 h 2323145"/>
              <a:gd name="connsiteX181" fmla="*/ 3138514 w 11269336"/>
              <a:gd name="connsiteY181" fmla="*/ 2128069 h 2323145"/>
              <a:gd name="connsiteX182" fmla="*/ 3120467 w 11269336"/>
              <a:gd name="connsiteY182" fmla="*/ 2128281 h 2323145"/>
              <a:gd name="connsiteX183" fmla="*/ 3116175 w 11269336"/>
              <a:gd name="connsiteY183" fmla="*/ 2131633 h 2323145"/>
              <a:gd name="connsiteX184" fmla="*/ 3103685 w 11269336"/>
              <a:gd name="connsiteY184" fmla="*/ 2132814 h 2323145"/>
              <a:gd name="connsiteX185" fmla="*/ 3078794 w 11269336"/>
              <a:gd name="connsiteY185" fmla="*/ 2137935 h 2323145"/>
              <a:gd name="connsiteX186" fmla="*/ 3074407 w 11269336"/>
              <a:gd name="connsiteY186" fmla="*/ 2136274 h 2323145"/>
              <a:gd name="connsiteX187" fmla="*/ 3037285 w 11269336"/>
              <a:gd name="connsiteY187" fmla="*/ 2139919 h 2323145"/>
              <a:gd name="connsiteX188" fmla="*/ 3036901 w 11269336"/>
              <a:gd name="connsiteY188" fmla="*/ 2138726 h 2323145"/>
              <a:gd name="connsiteX189" fmla="*/ 3026996 w 11269336"/>
              <a:gd name="connsiteY189" fmla="*/ 2134322 h 2323145"/>
              <a:gd name="connsiteX190" fmla="*/ 3007772 w 11269336"/>
              <a:gd name="connsiteY190" fmla="*/ 2128742 h 2323145"/>
              <a:gd name="connsiteX191" fmla="*/ 2965030 w 11269336"/>
              <a:gd name="connsiteY191" fmla="*/ 2100494 h 2323145"/>
              <a:gd name="connsiteX192" fmla="*/ 2926342 w 11269336"/>
              <a:gd name="connsiteY192" fmla="*/ 2104155 h 2323145"/>
              <a:gd name="connsiteX193" fmla="*/ 2918608 w 11269336"/>
              <a:gd name="connsiteY193" fmla="*/ 2104215 h 2323145"/>
              <a:gd name="connsiteX194" fmla="*/ 2918475 w 11269336"/>
              <a:gd name="connsiteY194" fmla="*/ 2103937 h 2323145"/>
              <a:gd name="connsiteX195" fmla="*/ 2910360 w 11269336"/>
              <a:gd name="connsiteY195" fmla="*/ 2103444 h 2323145"/>
              <a:gd name="connsiteX196" fmla="*/ 2904507 w 11269336"/>
              <a:gd name="connsiteY196" fmla="*/ 2104326 h 2323145"/>
              <a:gd name="connsiteX197" fmla="*/ 2889503 w 11269336"/>
              <a:gd name="connsiteY197" fmla="*/ 2104443 h 2323145"/>
              <a:gd name="connsiteX198" fmla="*/ 2884480 w 11269336"/>
              <a:gd name="connsiteY198" fmla="*/ 2102626 h 2323145"/>
              <a:gd name="connsiteX199" fmla="*/ 2882689 w 11269336"/>
              <a:gd name="connsiteY199" fmla="*/ 2099228 h 2323145"/>
              <a:gd name="connsiteX200" fmla="*/ 2881291 w 11269336"/>
              <a:gd name="connsiteY200" fmla="*/ 2099618 h 2323145"/>
              <a:gd name="connsiteX201" fmla="*/ 2853979 w 11269336"/>
              <a:gd name="connsiteY201" fmla="*/ 2090388 h 2323145"/>
              <a:gd name="connsiteX202" fmla="*/ 2791790 w 11269336"/>
              <a:gd name="connsiteY202" fmla="*/ 2080332 h 2323145"/>
              <a:gd name="connsiteX203" fmla="*/ 2755844 w 11269336"/>
              <a:gd name="connsiteY203" fmla="*/ 2078874 h 2323145"/>
              <a:gd name="connsiteX204" fmla="*/ 2657742 w 11269336"/>
              <a:gd name="connsiteY204" fmla="*/ 2070179 h 2323145"/>
              <a:gd name="connsiteX205" fmla="*/ 2559549 w 11269336"/>
              <a:gd name="connsiteY205" fmla="*/ 2057873 h 2323145"/>
              <a:gd name="connsiteX206" fmla="*/ 2512054 w 11269336"/>
              <a:gd name="connsiteY206" fmla="*/ 2031671 h 2323145"/>
              <a:gd name="connsiteX207" fmla="*/ 2506437 w 11269336"/>
              <a:gd name="connsiteY207" fmla="*/ 2030918 h 2323145"/>
              <a:gd name="connsiteX208" fmla="*/ 2491752 w 11269336"/>
              <a:gd name="connsiteY208" fmla="*/ 2033906 h 2323145"/>
              <a:gd name="connsiteX209" fmla="*/ 2486338 w 11269336"/>
              <a:gd name="connsiteY209" fmla="*/ 2035862 h 2323145"/>
              <a:gd name="connsiteX210" fmla="*/ 2478186 w 11269336"/>
              <a:gd name="connsiteY210" fmla="*/ 2036953 h 2323145"/>
              <a:gd name="connsiteX211" fmla="*/ 2477950 w 11269336"/>
              <a:gd name="connsiteY211" fmla="*/ 2036715 h 2323145"/>
              <a:gd name="connsiteX212" fmla="*/ 2470381 w 11269336"/>
              <a:gd name="connsiteY212" fmla="*/ 2038256 h 2323145"/>
              <a:gd name="connsiteX213" fmla="*/ 2433781 w 11269336"/>
              <a:gd name="connsiteY213" fmla="*/ 2049140 h 2323145"/>
              <a:gd name="connsiteX214" fmla="*/ 2381172 w 11269336"/>
              <a:gd name="connsiteY214" fmla="*/ 2030645 h 2323145"/>
              <a:gd name="connsiteX215" fmla="*/ 2360198 w 11269336"/>
              <a:gd name="connsiteY215" fmla="*/ 2029059 h 2323145"/>
              <a:gd name="connsiteX216" fmla="*/ 2348815 w 11269336"/>
              <a:gd name="connsiteY216" fmla="*/ 2026798 h 2323145"/>
              <a:gd name="connsiteX217" fmla="*/ 2347988 w 11269336"/>
              <a:gd name="connsiteY217" fmla="*/ 2025745 h 2323145"/>
              <a:gd name="connsiteX218" fmla="*/ 2312920 w 11269336"/>
              <a:gd name="connsiteY218" fmla="*/ 2036311 h 2323145"/>
              <a:gd name="connsiteX219" fmla="*/ 2307986 w 11269336"/>
              <a:gd name="connsiteY219" fmla="*/ 2035583 h 2323145"/>
              <a:gd name="connsiteX220" fmla="*/ 2285481 w 11269336"/>
              <a:gd name="connsiteY220" fmla="*/ 2045197 h 2323145"/>
              <a:gd name="connsiteX221" fmla="*/ 2273666 w 11269336"/>
              <a:gd name="connsiteY221" fmla="*/ 2048710 h 2323145"/>
              <a:gd name="connsiteX222" fmla="*/ 2270719 w 11269336"/>
              <a:gd name="connsiteY222" fmla="*/ 2052702 h 2323145"/>
              <a:gd name="connsiteX223" fmla="*/ 2253080 w 11269336"/>
              <a:gd name="connsiteY223" fmla="*/ 2056363 h 2323145"/>
              <a:gd name="connsiteX224" fmla="*/ 2250906 w 11269336"/>
              <a:gd name="connsiteY224" fmla="*/ 2055654 h 2323145"/>
              <a:gd name="connsiteX225" fmla="*/ 2236905 w 11269336"/>
              <a:gd name="connsiteY225" fmla="*/ 2062882 h 2323145"/>
              <a:gd name="connsiteX226" fmla="*/ 2225830 w 11269336"/>
              <a:gd name="connsiteY226" fmla="*/ 2074027 h 2323145"/>
              <a:gd name="connsiteX227" fmla="*/ 2073776 w 11269336"/>
              <a:gd name="connsiteY227" fmla="*/ 2089244 h 2323145"/>
              <a:gd name="connsiteX228" fmla="*/ 1948256 w 11269336"/>
              <a:gd name="connsiteY228" fmla="*/ 2146616 h 2323145"/>
              <a:gd name="connsiteX229" fmla="*/ 1865582 w 11269336"/>
              <a:gd name="connsiteY229" fmla="*/ 2153738 h 2323145"/>
              <a:gd name="connsiteX230" fmla="*/ 1835210 w 11269336"/>
              <a:gd name="connsiteY230" fmla="*/ 2134244 h 2323145"/>
              <a:gd name="connsiteX231" fmla="*/ 1632661 w 11269336"/>
              <a:gd name="connsiteY231" fmla="*/ 2173882 h 2323145"/>
              <a:gd name="connsiteX232" fmla="*/ 1579590 w 11269336"/>
              <a:gd name="connsiteY232" fmla="*/ 2173680 h 2323145"/>
              <a:gd name="connsiteX233" fmla="*/ 1535601 w 11269336"/>
              <a:gd name="connsiteY233" fmla="*/ 2194590 h 2323145"/>
              <a:gd name="connsiteX234" fmla="*/ 1515594 w 11269336"/>
              <a:gd name="connsiteY234" fmla="*/ 2189622 h 2323145"/>
              <a:gd name="connsiteX235" fmla="*/ 1512113 w 11269336"/>
              <a:gd name="connsiteY235" fmla="*/ 2188534 h 2323145"/>
              <a:gd name="connsiteX236" fmla="*/ 1498838 w 11269336"/>
              <a:gd name="connsiteY236" fmla="*/ 2189213 h 2323145"/>
              <a:gd name="connsiteX237" fmla="*/ 1494279 w 11269336"/>
              <a:gd name="connsiteY237" fmla="*/ 2183112 h 2323145"/>
              <a:gd name="connsiteX238" fmla="*/ 1473714 w 11269336"/>
              <a:gd name="connsiteY238" fmla="*/ 2179625 h 2323145"/>
              <a:gd name="connsiteX239" fmla="*/ 1449503 w 11269336"/>
              <a:gd name="connsiteY239" fmla="*/ 2182633 h 2323145"/>
              <a:gd name="connsiteX240" fmla="*/ 1266687 w 11269336"/>
              <a:gd name="connsiteY240" fmla="*/ 2212688 h 2323145"/>
              <a:gd name="connsiteX241" fmla="*/ 1239614 w 11269336"/>
              <a:gd name="connsiteY241" fmla="*/ 2209727 h 2323145"/>
              <a:gd name="connsiteX242" fmla="*/ 1202436 w 11269336"/>
              <a:gd name="connsiteY242" fmla="*/ 2209817 h 2323145"/>
              <a:gd name="connsiteX243" fmla="*/ 1136097 w 11269336"/>
              <a:gd name="connsiteY243" fmla="*/ 2205112 h 2323145"/>
              <a:gd name="connsiteX244" fmla="*/ 988232 w 11269336"/>
              <a:gd name="connsiteY244" fmla="*/ 2235635 h 2323145"/>
              <a:gd name="connsiteX245" fmla="*/ 981959 w 11269336"/>
              <a:gd name="connsiteY245" fmla="*/ 2231607 h 2323145"/>
              <a:gd name="connsiteX246" fmla="*/ 938600 w 11269336"/>
              <a:gd name="connsiteY246" fmla="*/ 2238113 h 2323145"/>
              <a:gd name="connsiteX247" fmla="*/ 791788 w 11269336"/>
              <a:gd name="connsiteY247" fmla="*/ 2293224 h 2323145"/>
              <a:gd name="connsiteX248" fmla="*/ 706914 w 11269336"/>
              <a:gd name="connsiteY248" fmla="*/ 2305046 h 2323145"/>
              <a:gd name="connsiteX249" fmla="*/ 675971 w 11269336"/>
              <a:gd name="connsiteY249" fmla="*/ 2304030 h 2323145"/>
              <a:gd name="connsiteX250" fmla="*/ 624180 w 11269336"/>
              <a:gd name="connsiteY250" fmla="*/ 2302650 h 2323145"/>
              <a:gd name="connsiteX251" fmla="*/ 583453 w 11269336"/>
              <a:gd name="connsiteY251" fmla="*/ 2288788 h 2323145"/>
              <a:gd name="connsiteX252" fmla="*/ 540946 w 11269336"/>
              <a:gd name="connsiteY252" fmla="*/ 2292721 h 2323145"/>
              <a:gd name="connsiteX253" fmla="*/ 533680 w 11269336"/>
              <a:gd name="connsiteY253" fmla="*/ 2310233 h 2323145"/>
              <a:gd name="connsiteX254" fmla="*/ 487366 w 11269336"/>
              <a:gd name="connsiteY254" fmla="*/ 2309053 h 2323145"/>
              <a:gd name="connsiteX255" fmla="*/ 416820 w 11269336"/>
              <a:gd name="connsiteY255" fmla="*/ 2305443 h 2323145"/>
              <a:gd name="connsiteX256" fmla="*/ 376805 w 11269336"/>
              <a:gd name="connsiteY256" fmla="*/ 2307647 h 2323145"/>
              <a:gd name="connsiteX257" fmla="*/ 266777 w 11269336"/>
              <a:gd name="connsiteY257" fmla="*/ 2309012 h 2323145"/>
              <a:gd name="connsiteX258" fmla="*/ 156013 w 11269336"/>
              <a:gd name="connsiteY258" fmla="*/ 2306832 h 2323145"/>
              <a:gd name="connsiteX259" fmla="*/ 87258 w 11269336"/>
              <a:gd name="connsiteY259" fmla="*/ 2285511 h 2323145"/>
              <a:gd name="connsiteX260" fmla="*/ 23798 w 11269336"/>
              <a:gd name="connsiteY260" fmla="*/ 2281822 h 2323145"/>
              <a:gd name="connsiteX261" fmla="*/ 0 w 11269336"/>
              <a:gd name="connsiteY261" fmla="*/ 2285369 h 2323145"/>
              <a:gd name="connsiteX262" fmla="*/ 0 w 11269336"/>
              <a:gd name="connsiteY26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41688 w 11269336"/>
              <a:gd name="connsiteY133" fmla="*/ 2022334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702453 w 11269336"/>
              <a:gd name="connsiteY141" fmla="*/ 2151586 h 2323145"/>
              <a:gd name="connsiteX142" fmla="*/ 4678455 w 11269336"/>
              <a:gd name="connsiteY142" fmla="*/ 2156131 h 2323145"/>
              <a:gd name="connsiteX143" fmla="*/ 4593061 w 11269336"/>
              <a:gd name="connsiteY143" fmla="*/ 2171597 h 2323145"/>
              <a:gd name="connsiteX144" fmla="*/ 4579902 w 11269336"/>
              <a:gd name="connsiteY144" fmla="*/ 2177927 h 2323145"/>
              <a:gd name="connsiteX145" fmla="*/ 4533444 w 11269336"/>
              <a:gd name="connsiteY145" fmla="*/ 2181200 h 2323145"/>
              <a:gd name="connsiteX146" fmla="*/ 4492832 w 11269336"/>
              <a:gd name="connsiteY146" fmla="*/ 2188033 h 2323145"/>
              <a:gd name="connsiteX147" fmla="*/ 4467257 w 11269336"/>
              <a:gd name="connsiteY147" fmla="*/ 2196121 h 2323145"/>
              <a:gd name="connsiteX148" fmla="*/ 4459937 w 11269336"/>
              <a:gd name="connsiteY148" fmla="*/ 2195182 h 2323145"/>
              <a:gd name="connsiteX149" fmla="*/ 4433312 w 11269336"/>
              <a:gd name="connsiteY149" fmla="*/ 2199004 h 2323145"/>
              <a:gd name="connsiteX150" fmla="*/ 4420601 w 11269336"/>
              <a:gd name="connsiteY150" fmla="*/ 2205158 h 2323145"/>
              <a:gd name="connsiteX151" fmla="*/ 4405765 w 11269336"/>
              <a:gd name="connsiteY151" fmla="*/ 2199902 h 2323145"/>
              <a:gd name="connsiteX152" fmla="*/ 4401354 w 11269336"/>
              <a:gd name="connsiteY152" fmla="*/ 2194745 h 2323145"/>
              <a:gd name="connsiteX153" fmla="*/ 4383151 w 11269336"/>
              <a:gd name="connsiteY153" fmla="*/ 2201140 h 2323145"/>
              <a:gd name="connsiteX154" fmla="*/ 4366646 w 11269336"/>
              <a:gd name="connsiteY154" fmla="*/ 2198564 h 2323145"/>
              <a:gd name="connsiteX155" fmla="*/ 4354009 w 11269336"/>
              <a:gd name="connsiteY155" fmla="*/ 2204984 h 2323145"/>
              <a:gd name="connsiteX156" fmla="*/ 4348284 w 11269336"/>
              <a:gd name="connsiteY156" fmla="*/ 2205270 h 2323145"/>
              <a:gd name="connsiteX157" fmla="*/ 4333906 w 11269336"/>
              <a:gd name="connsiteY157" fmla="*/ 2205251 h 2323145"/>
              <a:gd name="connsiteX158" fmla="*/ 4308819 w 11269336"/>
              <a:gd name="connsiteY158" fmla="*/ 2203822 h 2323145"/>
              <a:gd name="connsiteX159" fmla="*/ 4301210 w 11269336"/>
              <a:gd name="connsiteY159" fmla="*/ 2204456 h 2323145"/>
              <a:gd name="connsiteX160" fmla="*/ 4283095 w 11269336"/>
              <a:gd name="connsiteY160" fmla="*/ 2198177 h 2323145"/>
              <a:gd name="connsiteX161" fmla="*/ 4250119 w 11269336"/>
              <a:gd name="connsiteY161" fmla="*/ 2196342 h 2323145"/>
              <a:gd name="connsiteX162" fmla="*/ 4189203 w 11269336"/>
              <a:gd name="connsiteY162" fmla="*/ 2178994 h 2323145"/>
              <a:gd name="connsiteX163" fmla="*/ 4154035 w 11269336"/>
              <a:gd name="connsiteY163" fmla="*/ 2171950 h 2323145"/>
              <a:gd name="connsiteX164" fmla="*/ 4129569 w 11269336"/>
              <a:gd name="connsiteY164" fmla="*/ 2163850 h 2323145"/>
              <a:gd name="connsiteX165" fmla="*/ 4061250 w 11269336"/>
              <a:gd name="connsiteY165" fmla="*/ 2159236 h 2323145"/>
              <a:gd name="connsiteX166" fmla="*/ 3945480 w 11269336"/>
              <a:gd name="connsiteY166" fmla="*/ 2158279 h 2323145"/>
              <a:gd name="connsiteX167" fmla="*/ 3921468 w 11269336"/>
              <a:gd name="connsiteY167" fmla="*/ 2156588 h 2323145"/>
              <a:gd name="connsiteX168" fmla="*/ 3903348 w 11269336"/>
              <a:gd name="connsiteY168" fmla="*/ 2149220 h 2323145"/>
              <a:gd name="connsiteX169" fmla="*/ 3901342 w 11269336"/>
              <a:gd name="connsiteY169" fmla="*/ 2142355 h 2323145"/>
              <a:gd name="connsiteX170" fmla="*/ 3888539 w 11269336"/>
              <a:gd name="connsiteY170" fmla="*/ 2140476 h 2323145"/>
              <a:gd name="connsiteX171" fmla="*/ 3885662 w 11269336"/>
              <a:gd name="connsiteY171" fmla="*/ 2138740 h 2323145"/>
              <a:gd name="connsiteX172" fmla="*/ 3868627 w 11269336"/>
              <a:gd name="connsiteY172" fmla="*/ 2130023 h 2323145"/>
              <a:gd name="connsiteX173" fmla="*/ 3819177 w 11269336"/>
              <a:gd name="connsiteY173" fmla="*/ 2142111 h 2323145"/>
              <a:gd name="connsiteX174" fmla="*/ 3769100 w 11269336"/>
              <a:gd name="connsiteY174" fmla="*/ 2131731 h 2323145"/>
              <a:gd name="connsiteX175" fmla="*/ 3562752 w 11269336"/>
              <a:gd name="connsiteY175" fmla="*/ 2131785 h 2323145"/>
              <a:gd name="connsiteX176" fmla="*/ 3541402 w 11269336"/>
              <a:gd name="connsiteY176" fmla="*/ 2106821 h 2323145"/>
              <a:gd name="connsiteX177" fmla="*/ 3365341 w 11269336"/>
              <a:gd name="connsiteY177" fmla="*/ 2077638 h 2323145"/>
              <a:gd name="connsiteX178" fmla="*/ 3170922 w 11269336"/>
              <a:gd name="connsiteY178" fmla="*/ 2115957 h 2323145"/>
              <a:gd name="connsiteX179" fmla="*/ 3156256 w 11269336"/>
              <a:gd name="connsiteY179" fmla="*/ 2124773 h 2323145"/>
              <a:gd name="connsiteX180" fmla="*/ 3140298 w 11269336"/>
              <a:gd name="connsiteY180" fmla="*/ 2129182 h 2323145"/>
              <a:gd name="connsiteX181" fmla="*/ 3138514 w 11269336"/>
              <a:gd name="connsiteY181" fmla="*/ 2128069 h 2323145"/>
              <a:gd name="connsiteX182" fmla="*/ 3120467 w 11269336"/>
              <a:gd name="connsiteY182" fmla="*/ 2128281 h 2323145"/>
              <a:gd name="connsiteX183" fmla="*/ 3116175 w 11269336"/>
              <a:gd name="connsiteY183" fmla="*/ 2131633 h 2323145"/>
              <a:gd name="connsiteX184" fmla="*/ 3103685 w 11269336"/>
              <a:gd name="connsiteY184" fmla="*/ 2132814 h 2323145"/>
              <a:gd name="connsiteX185" fmla="*/ 3078794 w 11269336"/>
              <a:gd name="connsiteY185" fmla="*/ 2137935 h 2323145"/>
              <a:gd name="connsiteX186" fmla="*/ 3074407 w 11269336"/>
              <a:gd name="connsiteY186" fmla="*/ 2136274 h 2323145"/>
              <a:gd name="connsiteX187" fmla="*/ 3037285 w 11269336"/>
              <a:gd name="connsiteY187" fmla="*/ 2139919 h 2323145"/>
              <a:gd name="connsiteX188" fmla="*/ 3036901 w 11269336"/>
              <a:gd name="connsiteY188" fmla="*/ 2138726 h 2323145"/>
              <a:gd name="connsiteX189" fmla="*/ 3026996 w 11269336"/>
              <a:gd name="connsiteY189" fmla="*/ 2134322 h 2323145"/>
              <a:gd name="connsiteX190" fmla="*/ 3007772 w 11269336"/>
              <a:gd name="connsiteY190" fmla="*/ 2128742 h 2323145"/>
              <a:gd name="connsiteX191" fmla="*/ 2965030 w 11269336"/>
              <a:gd name="connsiteY191" fmla="*/ 2100494 h 2323145"/>
              <a:gd name="connsiteX192" fmla="*/ 2926342 w 11269336"/>
              <a:gd name="connsiteY192" fmla="*/ 2104155 h 2323145"/>
              <a:gd name="connsiteX193" fmla="*/ 2918608 w 11269336"/>
              <a:gd name="connsiteY193" fmla="*/ 2104215 h 2323145"/>
              <a:gd name="connsiteX194" fmla="*/ 2918475 w 11269336"/>
              <a:gd name="connsiteY194" fmla="*/ 2103937 h 2323145"/>
              <a:gd name="connsiteX195" fmla="*/ 2910360 w 11269336"/>
              <a:gd name="connsiteY195" fmla="*/ 2103444 h 2323145"/>
              <a:gd name="connsiteX196" fmla="*/ 2904507 w 11269336"/>
              <a:gd name="connsiteY196" fmla="*/ 2104326 h 2323145"/>
              <a:gd name="connsiteX197" fmla="*/ 2889503 w 11269336"/>
              <a:gd name="connsiteY197" fmla="*/ 2104443 h 2323145"/>
              <a:gd name="connsiteX198" fmla="*/ 2884480 w 11269336"/>
              <a:gd name="connsiteY198" fmla="*/ 2102626 h 2323145"/>
              <a:gd name="connsiteX199" fmla="*/ 2882689 w 11269336"/>
              <a:gd name="connsiteY199" fmla="*/ 2099228 h 2323145"/>
              <a:gd name="connsiteX200" fmla="*/ 2881291 w 11269336"/>
              <a:gd name="connsiteY200" fmla="*/ 2099618 h 2323145"/>
              <a:gd name="connsiteX201" fmla="*/ 2853979 w 11269336"/>
              <a:gd name="connsiteY201" fmla="*/ 2090388 h 2323145"/>
              <a:gd name="connsiteX202" fmla="*/ 2791790 w 11269336"/>
              <a:gd name="connsiteY202" fmla="*/ 2080332 h 2323145"/>
              <a:gd name="connsiteX203" fmla="*/ 2755844 w 11269336"/>
              <a:gd name="connsiteY203" fmla="*/ 2078874 h 2323145"/>
              <a:gd name="connsiteX204" fmla="*/ 2657742 w 11269336"/>
              <a:gd name="connsiteY204" fmla="*/ 2070179 h 2323145"/>
              <a:gd name="connsiteX205" fmla="*/ 2559549 w 11269336"/>
              <a:gd name="connsiteY205" fmla="*/ 2057873 h 2323145"/>
              <a:gd name="connsiteX206" fmla="*/ 2512054 w 11269336"/>
              <a:gd name="connsiteY206" fmla="*/ 2031671 h 2323145"/>
              <a:gd name="connsiteX207" fmla="*/ 2506437 w 11269336"/>
              <a:gd name="connsiteY207" fmla="*/ 2030918 h 2323145"/>
              <a:gd name="connsiteX208" fmla="*/ 2491752 w 11269336"/>
              <a:gd name="connsiteY208" fmla="*/ 2033906 h 2323145"/>
              <a:gd name="connsiteX209" fmla="*/ 2486338 w 11269336"/>
              <a:gd name="connsiteY209" fmla="*/ 2035862 h 2323145"/>
              <a:gd name="connsiteX210" fmla="*/ 2478186 w 11269336"/>
              <a:gd name="connsiteY210" fmla="*/ 2036953 h 2323145"/>
              <a:gd name="connsiteX211" fmla="*/ 2477950 w 11269336"/>
              <a:gd name="connsiteY211" fmla="*/ 2036715 h 2323145"/>
              <a:gd name="connsiteX212" fmla="*/ 2470381 w 11269336"/>
              <a:gd name="connsiteY212" fmla="*/ 2038256 h 2323145"/>
              <a:gd name="connsiteX213" fmla="*/ 2433781 w 11269336"/>
              <a:gd name="connsiteY213" fmla="*/ 2049140 h 2323145"/>
              <a:gd name="connsiteX214" fmla="*/ 2381172 w 11269336"/>
              <a:gd name="connsiteY214" fmla="*/ 2030645 h 2323145"/>
              <a:gd name="connsiteX215" fmla="*/ 2360198 w 11269336"/>
              <a:gd name="connsiteY215" fmla="*/ 2029059 h 2323145"/>
              <a:gd name="connsiteX216" fmla="*/ 2348815 w 11269336"/>
              <a:gd name="connsiteY216" fmla="*/ 2026798 h 2323145"/>
              <a:gd name="connsiteX217" fmla="*/ 2347988 w 11269336"/>
              <a:gd name="connsiteY217" fmla="*/ 2025745 h 2323145"/>
              <a:gd name="connsiteX218" fmla="*/ 2312920 w 11269336"/>
              <a:gd name="connsiteY218" fmla="*/ 2036311 h 2323145"/>
              <a:gd name="connsiteX219" fmla="*/ 2307986 w 11269336"/>
              <a:gd name="connsiteY219" fmla="*/ 2035583 h 2323145"/>
              <a:gd name="connsiteX220" fmla="*/ 2285481 w 11269336"/>
              <a:gd name="connsiteY220" fmla="*/ 2045197 h 2323145"/>
              <a:gd name="connsiteX221" fmla="*/ 2273666 w 11269336"/>
              <a:gd name="connsiteY221" fmla="*/ 2048710 h 2323145"/>
              <a:gd name="connsiteX222" fmla="*/ 2270719 w 11269336"/>
              <a:gd name="connsiteY222" fmla="*/ 2052702 h 2323145"/>
              <a:gd name="connsiteX223" fmla="*/ 2253080 w 11269336"/>
              <a:gd name="connsiteY223" fmla="*/ 2056363 h 2323145"/>
              <a:gd name="connsiteX224" fmla="*/ 2250906 w 11269336"/>
              <a:gd name="connsiteY224" fmla="*/ 2055654 h 2323145"/>
              <a:gd name="connsiteX225" fmla="*/ 2236905 w 11269336"/>
              <a:gd name="connsiteY225" fmla="*/ 2062882 h 2323145"/>
              <a:gd name="connsiteX226" fmla="*/ 2225830 w 11269336"/>
              <a:gd name="connsiteY226" fmla="*/ 2074027 h 2323145"/>
              <a:gd name="connsiteX227" fmla="*/ 2073776 w 11269336"/>
              <a:gd name="connsiteY227" fmla="*/ 2089244 h 2323145"/>
              <a:gd name="connsiteX228" fmla="*/ 1948256 w 11269336"/>
              <a:gd name="connsiteY228" fmla="*/ 2146616 h 2323145"/>
              <a:gd name="connsiteX229" fmla="*/ 1865582 w 11269336"/>
              <a:gd name="connsiteY229" fmla="*/ 2153738 h 2323145"/>
              <a:gd name="connsiteX230" fmla="*/ 1835210 w 11269336"/>
              <a:gd name="connsiteY230" fmla="*/ 2134244 h 2323145"/>
              <a:gd name="connsiteX231" fmla="*/ 1632661 w 11269336"/>
              <a:gd name="connsiteY231" fmla="*/ 2173882 h 2323145"/>
              <a:gd name="connsiteX232" fmla="*/ 1579590 w 11269336"/>
              <a:gd name="connsiteY232" fmla="*/ 2173680 h 2323145"/>
              <a:gd name="connsiteX233" fmla="*/ 1535601 w 11269336"/>
              <a:gd name="connsiteY233" fmla="*/ 2194590 h 2323145"/>
              <a:gd name="connsiteX234" fmla="*/ 1515594 w 11269336"/>
              <a:gd name="connsiteY234" fmla="*/ 2189622 h 2323145"/>
              <a:gd name="connsiteX235" fmla="*/ 1512113 w 11269336"/>
              <a:gd name="connsiteY235" fmla="*/ 2188534 h 2323145"/>
              <a:gd name="connsiteX236" fmla="*/ 1498838 w 11269336"/>
              <a:gd name="connsiteY236" fmla="*/ 2189213 h 2323145"/>
              <a:gd name="connsiteX237" fmla="*/ 1494279 w 11269336"/>
              <a:gd name="connsiteY237" fmla="*/ 2183112 h 2323145"/>
              <a:gd name="connsiteX238" fmla="*/ 1473714 w 11269336"/>
              <a:gd name="connsiteY238" fmla="*/ 2179625 h 2323145"/>
              <a:gd name="connsiteX239" fmla="*/ 1449503 w 11269336"/>
              <a:gd name="connsiteY239" fmla="*/ 2182633 h 2323145"/>
              <a:gd name="connsiteX240" fmla="*/ 1266687 w 11269336"/>
              <a:gd name="connsiteY240" fmla="*/ 2212688 h 2323145"/>
              <a:gd name="connsiteX241" fmla="*/ 1239614 w 11269336"/>
              <a:gd name="connsiteY241" fmla="*/ 2209727 h 2323145"/>
              <a:gd name="connsiteX242" fmla="*/ 1202436 w 11269336"/>
              <a:gd name="connsiteY242" fmla="*/ 2209817 h 2323145"/>
              <a:gd name="connsiteX243" fmla="*/ 1136097 w 11269336"/>
              <a:gd name="connsiteY243" fmla="*/ 2205112 h 2323145"/>
              <a:gd name="connsiteX244" fmla="*/ 988232 w 11269336"/>
              <a:gd name="connsiteY244" fmla="*/ 2235635 h 2323145"/>
              <a:gd name="connsiteX245" fmla="*/ 981959 w 11269336"/>
              <a:gd name="connsiteY245" fmla="*/ 2231607 h 2323145"/>
              <a:gd name="connsiteX246" fmla="*/ 938600 w 11269336"/>
              <a:gd name="connsiteY246" fmla="*/ 2238113 h 2323145"/>
              <a:gd name="connsiteX247" fmla="*/ 791788 w 11269336"/>
              <a:gd name="connsiteY247" fmla="*/ 2293224 h 2323145"/>
              <a:gd name="connsiteX248" fmla="*/ 706914 w 11269336"/>
              <a:gd name="connsiteY248" fmla="*/ 2305046 h 2323145"/>
              <a:gd name="connsiteX249" fmla="*/ 675971 w 11269336"/>
              <a:gd name="connsiteY249" fmla="*/ 2304030 h 2323145"/>
              <a:gd name="connsiteX250" fmla="*/ 624180 w 11269336"/>
              <a:gd name="connsiteY250" fmla="*/ 2302650 h 2323145"/>
              <a:gd name="connsiteX251" fmla="*/ 583453 w 11269336"/>
              <a:gd name="connsiteY251" fmla="*/ 2288788 h 2323145"/>
              <a:gd name="connsiteX252" fmla="*/ 540946 w 11269336"/>
              <a:gd name="connsiteY252" fmla="*/ 2292721 h 2323145"/>
              <a:gd name="connsiteX253" fmla="*/ 533680 w 11269336"/>
              <a:gd name="connsiteY253" fmla="*/ 2310233 h 2323145"/>
              <a:gd name="connsiteX254" fmla="*/ 487366 w 11269336"/>
              <a:gd name="connsiteY254" fmla="*/ 2309053 h 2323145"/>
              <a:gd name="connsiteX255" fmla="*/ 416820 w 11269336"/>
              <a:gd name="connsiteY255" fmla="*/ 2305443 h 2323145"/>
              <a:gd name="connsiteX256" fmla="*/ 376805 w 11269336"/>
              <a:gd name="connsiteY256" fmla="*/ 2307647 h 2323145"/>
              <a:gd name="connsiteX257" fmla="*/ 266777 w 11269336"/>
              <a:gd name="connsiteY257" fmla="*/ 2309012 h 2323145"/>
              <a:gd name="connsiteX258" fmla="*/ 156013 w 11269336"/>
              <a:gd name="connsiteY258" fmla="*/ 2306832 h 2323145"/>
              <a:gd name="connsiteX259" fmla="*/ 87258 w 11269336"/>
              <a:gd name="connsiteY259" fmla="*/ 2285511 h 2323145"/>
              <a:gd name="connsiteX260" fmla="*/ 23798 w 11269336"/>
              <a:gd name="connsiteY260" fmla="*/ 2281822 h 2323145"/>
              <a:gd name="connsiteX261" fmla="*/ 0 w 11269336"/>
              <a:gd name="connsiteY261" fmla="*/ 2285369 h 2323145"/>
              <a:gd name="connsiteX262" fmla="*/ 0 w 11269336"/>
              <a:gd name="connsiteY26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702453 w 11269336"/>
              <a:gd name="connsiteY141" fmla="*/ 2151586 h 2323145"/>
              <a:gd name="connsiteX142" fmla="*/ 4678455 w 11269336"/>
              <a:gd name="connsiteY142" fmla="*/ 2156131 h 2323145"/>
              <a:gd name="connsiteX143" fmla="*/ 4593061 w 11269336"/>
              <a:gd name="connsiteY143" fmla="*/ 2171597 h 2323145"/>
              <a:gd name="connsiteX144" fmla="*/ 4579902 w 11269336"/>
              <a:gd name="connsiteY144" fmla="*/ 2177927 h 2323145"/>
              <a:gd name="connsiteX145" fmla="*/ 4533444 w 11269336"/>
              <a:gd name="connsiteY145" fmla="*/ 2181200 h 2323145"/>
              <a:gd name="connsiteX146" fmla="*/ 4492832 w 11269336"/>
              <a:gd name="connsiteY146" fmla="*/ 2188033 h 2323145"/>
              <a:gd name="connsiteX147" fmla="*/ 4467257 w 11269336"/>
              <a:gd name="connsiteY147" fmla="*/ 2196121 h 2323145"/>
              <a:gd name="connsiteX148" fmla="*/ 4459937 w 11269336"/>
              <a:gd name="connsiteY148" fmla="*/ 2195182 h 2323145"/>
              <a:gd name="connsiteX149" fmla="*/ 4433312 w 11269336"/>
              <a:gd name="connsiteY149" fmla="*/ 2199004 h 2323145"/>
              <a:gd name="connsiteX150" fmla="*/ 4420601 w 11269336"/>
              <a:gd name="connsiteY150" fmla="*/ 2205158 h 2323145"/>
              <a:gd name="connsiteX151" fmla="*/ 4405765 w 11269336"/>
              <a:gd name="connsiteY151" fmla="*/ 2199902 h 2323145"/>
              <a:gd name="connsiteX152" fmla="*/ 4401354 w 11269336"/>
              <a:gd name="connsiteY152" fmla="*/ 2194745 h 2323145"/>
              <a:gd name="connsiteX153" fmla="*/ 4383151 w 11269336"/>
              <a:gd name="connsiteY153" fmla="*/ 2201140 h 2323145"/>
              <a:gd name="connsiteX154" fmla="*/ 4366646 w 11269336"/>
              <a:gd name="connsiteY154" fmla="*/ 2198564 h 2323145"/>
              <a:gd name="connsiteX155" fmla="*/ 4354009 w 11269336"/>
              <a:gd name="connsiteY155" fmla="*/ 2204984 h 2323145"/>
              <a:gd name="connsiteX156" fmla="*/ 4348284 w 11269336"/>
              <a:gd name="connsiteY156" fmla="*/ 2205270 h 2323145"/>
              <a:gd name="connsiteX157" fmla="*/ 4333906 w 11269336"/>
              <a:gd name="connsiteY157" fmla="*/ 2205251 h 2323145"/>
              <a:gd name="connsiteX158" fmla="*/ 4308819 w 11269336"/>
              <a:gd name="connsiteY158" fmla="*/ 2203822 h 2323145"/>
              <a:gd name="connsiteX159" fmla="*/ 4301210 w 11269336"/>
              <a:gd name="connsiteY159" fmla="*/ 2204456 h 2323145"/>
              <a:gd name="connsiteX160" fmla="*/ 4283095 w 11269336"/>
              <a:gd name="connsiteY160" fmla="*/ 2198177 h 2323145"/>
              <a:gd name="connsiteX161" fmla="*/ 4250119 w 11269336"/>
              <a:gd name="connsiteY161" fmla="*/ 2196342 h 2323145"/>
              <a:gd name="connsiteX162" fmla="*/ 4189203 w 11269336"/>
              <a:gd name="connsiteY162" fmla="*/ 2178994 h 2323145"/>
              <a:gd name="connsiteX163" fmla="*/ 4154035 w 11269336"/>
              <a:gd name="connsiteY163" fmla="*/ 2171950 h 2323145"/>
              <a:gd name="connsiteX164" fmla="*/ 4129569 w 11269336"/>
              <a:gd name="connsiteY164" fmla="*/ 2163850 h 2323145"/>
              <a:gd name="connsiteX165" fmla="*/ 4061250 w 11269336"/>
              <a:gd name="connsiteY165" fmla="*/ 2159236 h 2323145"/>
              <a:gd name="connsiteX166" fmla="*/ 3945480 w 11269336"/>
              <a:gd name="connsiteY166" fmla="*/ 2158279 h 2323145"/>
              <a:gd name="connsiteX167" fmla="*/ 3921468 w 11269336"/>
              <a:gd name="connsiteY167" fmla="*/ 2156588 h 2323145"/>
              <a:gd name="connsiteX168" fmla="*/ 3903348 w 11269336"/>
              <a:gd name="connsiteY168" fmla="*/ 2149220 h 2323145"/>
              <a:gd name="connsiteX169" fmla="*/ 3901342 w 11269336"/>
              <a:gd name="connsiteY169" fmla="*/ 2142355 h 2323145"/>
              <a:gd name="connsiteX170" fmla="*/ 3888539 w 11269336"/>
              <a:gd name="connsiteY170" fmla="*/ 2140476 h 2323145"/>
              <a:gd name="connsiteX171" fmla="*/ 3885662 w 11269336"/>
              <a:gd name="connsiteY171" fmla="*/ 2138740 h 2323145"/>
              <a:gd name="connsiteX172" fmla="*/ 3868627 w 11269336"/>
              <a:gd name="connsiteY172" fmla="*/ 2130023 h 2323145"/>
              <a:gd name="connsiteX173" fmla="*/ 3819177 w 11269336"/>
              <a:gd name="connsiteY173" fmla="*/ 2142111 h 2323145"/>
              <a:gd name="connsiteX174" fmla="*/ 3769100 w 11269336"/>
              <a:gd name="connsiteY174" fmla="*/ 2131731 h 2323145"/>
              <a:gd name="connsiteX175" fmla="*/ 3562752 w 11269336"/>
              <a:gd name="connsiteY175" fmla="*/ 2131785 h 2323145"/>
              <a:gd name="connsiteX176" fmla="*/ 3541402 w 11269336"/>
              <a:gd name="connsiteY176" fmla="*/ 2106821 h 2323145"/>
              <a:gd name="connsiteX177" fmla="*/ 3365341 w 11269336"/>
              <a:gd name="connsiteY177" fmla="*/ 2077638 h 2323145"/>
              <a:gd name="connsiteX178" fmla="*/ 3170922 w 11269336"/>
              <a:gd name="connsiteY178" fmla="*/ 2115957 h 2323145"/>
              <a:gd name="connsiteX179" fmla="*/ 3156256 w 11269336"/>
              <a:gd name="connsiteY179" fmla="*/ 2124773 h 2323145"/>
              <a:gd name="connsiteX180" fmla="*/ 3140298 w 11269336"/>
              <a:gd name="connsiteY180" fmla="*/ 2129182 h 2323145"/>
              <a:gd name="connsiteX181" fmla="*/ 3138514 w 11269336"/>
              <a:gd name="connsiteY181" fmla="*/ 2128069 h 2323145"/>
              <a:gd name="connsiteX182" fmla="*/ 3120467 w 11269336"/>
              <a:gd name="connsiteY182" fmla="*/ 2128281 h 2323145"/>
              <a:gd name="connsiteX183" fmla="*/ 3116175 w 11269336"/>
              <a:gd name="connsiteY183" fmla="*/ 2131633 h 2323145"/>
              <a:gd name="connsiteX184" fmla="*/ 3103685 w 11269336"/>
              <a:gd name="connsiteY184" fmla="*/ 2132814 h 2323145"/>
              <a:gd name="connsiteX185" fmla="*/ 3078794 w 11269336"/>
              <a:gd name="connsiteY185" fmla="*/ 2137935 h 2323145"/>
              <a:gd name="connsiteX186" fmla="*/ 3074407 w 11269336"/>
              <a:gd name="connsiteY186" fmla="*/ 2136274 h 2323145"/>
              <a:gd name="connsiteX187" fmla="*/ 3037285 w 11269336"/>
              <a:gd name="connsiteY187" fmla="*/ 2139919 h 2323145"/>
              <a:gd name="connsiteX188" fmla="*/ 3036901 w 11269336"/>
              <a:gd name="connsiteY188" fmla="*/ 2138726 h 2323145"/>
              <a:gd name="connsiteX189" fmla="*/ 3026996 w 11269336"/>
              <a:gd name="connsiteY189" fmla="*/ 2134322 h 2323145"/>
              <a:gd name="connsiteX190" fmla="*/ 3007772 w 11269336"/>
              <a:gd name="connsiteY190" fmla="*/ 2128742 h 2323145"/>
              <a:gd name="connsiteX191" fmla="*/ 2965030 w 11269336"/>
              <a:gd name="connsiteY191" fmla="*/ 2100494 h 2323145"/>
              <a:gd name="connsiteX192" fmla="*/ 2926342 w 11269336"/>
              <a:gd name="connsiteY192" fmla="*/ 2104155 h 2323145"/>
              <a:gd name="connsiteX193" fmla="*/ 2918608 w 11269336"/>
              <a:gd name="connsiteY193" fmla="*/ 2104215 h 2323145"/>
              <a:gd name="connsiteX194" fmla="*/ 2918475 w 11269336"/>
              <a:gd name="connsiteY194" fmla="*/ 2103937 h 2323145"/>
              <a:gd name="connsiteX195" fmla="*/ 2910360 w 11269336"/>
              <a:gd name="connsiteY195" fmla="*/ 2103444 h 2323145"/>
              <a:gd name="connsiteX196" fmla="*/ 2904507 w 11269336"/>
              <a:gd name="connsiteY196" fmla="*/ 2104326 h 2323145"/>
              <a:gd name="connsiteX197" fmla="*/ 2889503 w 11269336"/>
              <a:gd name="connsiteY197" fmla="*/ 2104443 h 2323145"/>
              <a:gd name="connsiteX198" fmla="*/ 2884480 w 11269336"/>
              <a:gd name="connsiteY198" fmla="*/ 2102626 h 2323145"/>
              <a:gd name="connsiteX199" fmla="*/ 2882689 w 11269336"/>
              <a:gd name="connsiteY199" fmla="*/ 2099228 h 2323145"/>
              <a:gd name="connsiteX200" fmla="*/ 2881291 w 11269336"/>
              <a:gd name="connsiteY200" fmla="*/ 2099618 h 2323145"/>
              <a:gd name="connsiteX201" fmla="*/ 2853979 w 11269336"/>
              <a:gd name="connsiteY201" fmla="*/ 2090388 h 2323145"/>
              <a:gd name="connsiteX202" fmla="*/ 2791790 w 11269336"/>
              <a:gd name="connsiteY202" fmla="*/ 2080332 h 2323145"/>
              <a:gd name="connsiteX203" fmla="*/ 2755844 w 11269336"/>
              <a:gd name="connsiteY203" fmla="*/ 2078874 h 2323145"/>
              <a:gd name="connsiteX204" fmla="*/ 2657742 w 11269336"/>
              <a:gd name="connsiteY204" fmla="*/ 2070179 h 2323145"/>
              <a:gd name="connsiteX205" fmla="*/ 2559549 w 11269336"/>
              <a:gd name="connsiteY205" fmla="*/ 2057873 h 2323145"/>
              <a:gd name="connsiteX206" fmla="*/ 2512054 w 11269336"/>
              <a:gd name="connsiteY206" fmla="*/ 2031671 h 2323145"/>
              <a:gd name="connsiteX207" fmla="*/ 2506437 w 11269336"/>
              <a:gd name="connsiteY207" fmla="*/ 2030918 h 2323145"/>
              <a:gd name="connsiteX208" fmla="*/ 2491752 w 11269336"/>
              <a:gd name="connsiteY208" fmla="*/ 2033906 h 2323145"/>
              <a:gd name="connsiteX209" fmla="*/ 2486338 w 11269336"/>
              <a:gd name="connsiteY209" fmla="*/ 2035862 h 2323145"/>
              <a:gd name="connsiteX210" fmla="*/ 2478186 w 11269336"/>
              <a:gd name="connsiteY210" fmla="*/ 2036953 h 2323145"/>
              <a:gd name="connsiteX211" fmla="*/ 2477950 w 11269336"/>
              <a:gd name="connsiteY211" fmla="*/ 2036715 h 2323145"/>
              <a:gd name="connsiteX212" fmla="*/ 2470381 w 11269336"/>
              <a:gd name="connsiteY212" fmla="*/ 2038256 h 2323145"/>
              <a:gd name="connsiteX213" fmla="*/ 2433781 w 11269336"/>
              <a:gd name="connsiteY213" fmla="*/ 2049140 h 2323145"/>
              <a:gd name="connsiteX214" fmla="*/ 2381172 w 11269336"/>
              <a:gd name="connsiteY214" fmla="*/ 2030645 h 2323145"/>
              <a:gd name="connsiteX215" fmla="*/ 2360198 w 11269336"/>
              <a:gd name="connsiteY215" fmla="*/ 2029059 h 2323145"/>
              <a:gd name="connsiteX216" fmla="*/ 2348815 w 11269336"/>
              <a:gd name="connsiteY216" fmla="*/ 2026798 h 2323145"/>
              <a:gd name="connsiteX217" fmla="*/ 2347988 w 11269336"/>
              <a:gd name="connsiteY217" fmla="*/ 2025745 h 2323145"/>
              <a:gd name="connsiteX218" fmla="*/ 2312920 w 11269336"/>
              <a:gd name="connsiteY218" fmla="*/ 2036311 h 2323145"/>
              <a:gd name="connsiteX219" fmla="*/ 2307986 w 11269336"/>
              <a:gd name="connsiteY219" fmla="*/ 2035583 h 2323145"/>
              <a:gd name="connsiteX220" fmla="*/ 2285481 w 11269336"/>
              <a:gd name="connsiteY220" fmla="*/ 2045197 h 2323145"/>
              <a:gd name="connsiteX221" fmla="*/ 2273666 w 11269336"/>
              <a:gd name="connsiteY221" fmla="*/ 2048710 h 2323145"/>
              <a:gd name="connsiteX222" fmla="*/ 2270719 w 11269336"/>
              <a:gd name="connsiteY222" fmla="*/ 2052702 h 2323145"/>
              <a:gd name="connsiteX223" fmla="*/ 2253080 w 11269336"/>
              <a:gd name="connsiteY223" fmla="*/ 2056363 h 2323145"/>
              <a:gd name="connsiteX224" fmla="*/ 2250906 w 11269336"/>
              <a:gd name="connsiteY224" fmla="*/ 2055654 h 2323145"/>
              <a:gd name="connsiteX225" fmla="*/ 2236905 w 11269336"/>
              <a:gd name="connsiteY225" fmla="*/ 2062882 h 2323145"/>
              <a:gd name="connsiteX226" fmla="*/ 2225830 w 11269336"/>
              <a:gd name="connsiteY226" fmla="*/ 2074027 h 2323145"/>
              <a:gd name="connsiteX227" fmla="*/ 2073776 w 11269336"/>
              <a:gd name="connsiteY227" fmla="*/ 2089244 h 2323145"/>
              <a:gd name="connsiteX228" fmla="*/ 1948256 w 11269336"/>
              <a:gd name="connsiteY228" fmla="*/ 2146616 h 2323145"/>
              <a:gd name="connsiteX229" fmla="*/ 1865582 w 11269336"/>
              <a:gd name="connsiteY229" fmla="*/ 2153738 h 2323145"/>
              <a:gd name="connsiteX230" fmla="*/ 1835210 w 11269336"/>
              <a:gd name="connsiteY230" fmla="*/ 2134244 h 2323145"/>
              <a:gd name="connsiteX231" fmla="*/ 1632661 w 11269336"/>
              <a:gd name="connsiteY231" fmla="*/ 2173882 h 2323145"/>
              <a:gd name="connsiteX232" fmla="*/ 1579590 w 11269336"/>
              <a:gd name="connsiteY232" fmla="*/ 2173680 h 2323145"/>
              <a:gd name="connsiteX233" fmla="*/ 1535601 w 11269336"/>
              <a:gd name="connsiteY233" fmla="*/ 2194590 h 2323145"/>
              <a:gd name="connsiteX234" fmla="*/ 1515594 w 11269336"/>
              <a:gd name="connsiteY234" fmla="*/ 2189622 h 2323145"/>
              <a:gd name="connsiteX235" fmla="*/ 1512113 w 11269336"/>
              <a:gd name="connsiteY235" fmla="*/ 2188534 h 2323145"/>
              <a:gd name="connsiteX236" fmla="*/ 1498838 w 11269336"/>
              <a:gd name="connsiteY236" fmla="*/ 2189213 h 2323145"/>
              <a:gd name="connsiteX237" fmla="*/ 1494279 w 11269336"/>
              <a:gd name="connsiteY237" fmla="*/ 2183112 h 2323145"/>
              <a:gd name="connsiteX238" fmla="*/ 1473714 w 11269336"/>
              <a:gd name="connsiteY238" fmla="*/ 2179625 h 2323145"/>
              <a:gd name="connsiteX239" fmla="*/ 1449503 w 11269336"/>
              <a:gd name="connsiteY239" fmla="*/ 2182633 h 2323145"/>
              <a:gd name="connsiteX240" fmla="*/ 1266687 w 11269336"/>
              <a:gd name="connsiteY240" fmla="*/ 2212688 h 2323145"/>
              <a:gd name="connsiteX241" fmla="*/ 1239614 w 11269336"/>
              <a:gd name="connsiteY241" fmla="*/ 2209727 h 2323145"/>
              <a:gd name="connsiteX242" fmla="*/ 1202436 w 11269336"/>
              <a:gd name="connsiteY242" fmla="*/ 2209817 h 2323145"/>
              <a:gd name="connsiteX243" fmla="*/ 1136097 w 11269336"/>
              <a:gd name="connsiteY243" fmla="*/ 2205112 h 2323145"/>
              <a:gd name="connsiteX244" fmla="*/ 988232 w 11269336"/>
              <a:gd name="connsiteY244" fmla="*/ 2235635 h 2323145"/>
              <a:gd name="connsiteX245" fmla="*/ 981959 w 11269336"/>
              <a:gd name="connsiteY245" fmla="*/ 2231607 h 2323145"/>
              <a:gd name="connsiteX246" fmla="*/ 938600 w 11269336"/>
              <a:gd name="connsiteY246" fmla="*/ 2238113 h 2323145"/>
              <a:gd name="connsiteX247" fmla="*/ 791788 w 11269336"/>
              <a:gd name="connsiteY247" fmla="*/ 2293224 h 2323145"/>
              <a:gd name="connsiteX248" fmla="*/ 706914 w 11269336"/>
              <a:gd name="connsiteY248" fmla="*/ 2305046 h 2323145"/>
              <a:gd name="connsiteX249" fmla="*/ 675971 w 11269336"/>
              <a:gd name="connsiteY249" fmla="*/ 2304030 h 2323145"/>
              <a:gd name="connsiteX250" fmla="*/ 624180 w 11269336"/>
              <a:gd name="connsiteY250" fmla="*/ 2302650 h 2323145"/>
              <a:gd name="connsiteX251" fmla="*/ 583453 w 11269336"/>
              <a:gd name="connsiteY251" fmla="*/ 2288788 h 2323145"/>
              <a:gd name="connsiteX252" fmla="*/ 540946 w 11269336"/>
              <a:gd name="connsiteY252" fmla="*/ 2292721 h 2323145"/>
              <a:gd name="connsiteX253" fmla="*/ 533680 w 11269336"/>
              <a:gd name="connsiteY253" fmla="*/ 2310233 h 2323145"/>
              <a:gd name="connsiteX254" fmla="*/ 487366 w 11269336"/>
              <a:gd name="connsiteY254" fmla="*/ 2309053 h 2323145"/>
              <a:gd name="connsiteX255" fmla="*/ 416820 w 11269336"/>
              <a:gd name="connsiteY255" fmla="*/ 2305443 h 2323145"/>
              <a:gd name="connsiteX256" fmla="*/ 376805 w 11269336"/>
              <a:gd name="connsiteY256" fmla="*/ 2307647 h 2323145"/>
              <a:gd name="connsiteX257" fmla="*/ 266777 w 11269336"/>
              <a:gd name="connsiteY257" fmla="*/ 2309012 h 2323145"/>
              <a:gd name="connsiteX258" fmla="*/ 156013 w 11269336"/>
              <a:gd name="connsiteY258" fmla="*/ 2306832 h 2323145"/>
              <a:gd name="connsiteX259" fmla="*/ 87258 w 11269336"/>
              <a:gd name="connsiteY259" fmla="*/ 2285511 h 2323145"/>
              <a:gd name="connsiteX260" fmla="*/ 23798 w 11269336"/>
              <a:gd name="connsiteY260" fmla="*/ 2281822 h 2323145"/>
              <a:gd name="connsiteX261" fmla="*/ 0 w 11269336"/>
              <a:gd name="connsiteY261" fmla="*/ 2285369 h 2323145"/>
              <a:gd name="connsiteX262" fmla="*/ 0 w 11269336"/>
              <a:gd name="connsiteY26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702453 w 11269336"/>
              <a:gd name="connsiteY141" fmla="*/ 2151586 h 2323145"/>
              <a:gd name="connsiteX142" fmla="*/ 4678455 w 11269336"/>
              <a:gd name="connsiteY142" fmla="*/ 2156131 h 2323145"/>
              <a:gd name="connsiteX143" fmla="*/ 4593061 w 11269336"/>
              <a:gd name="connsiteY143" fmla="*/ 2171597 h 2323145"/>
              <a:gd name="connsiteX144" fmla="*/ 4533444 w 11269336"/>
              <a:gd name="connsiteY144" fmla="*/ 2181200 h 2323145"/>
              <a:gd name="connsiteX145" fmla="*/ 4492832 w 11269336"/>
              <a:gd name="connsiteY145" fmla="*/ 2188033 h 2323145"/>
              <a:gd name="connsiteX146" fmla="*/ 4467257 w 11269336"/>
              <a:gd name="connsiteY146" fmla="*/ 2196121 h 2323145"/>
              <a:gd name="connsiteX147" fmla="*/ 4459937 w 11269336"/>
              <a:gd name="connsiteY147" fmla="*/ 2195182 h 2323145"/>
              <a:gd name="connsiteX148" fmla="*/ 4433312 w 11269336"/>
              <a:gd name="connsiteY148" fmla="*/ 2199004 h 2323145"/>
              <a:gd name="connsiteX149" fmla="*/ 4420601 w 11269336"/>
              <a:gd name="connsiteY149" fmla="*/ 2205158 h 2323145"/>
              <a:gd name="connsiteX150" fmla="*/ 4405765 w 11269336"/>
              <a:gd name="connsiteY150" fmla="*/ 2199902 h 2323145"/>
              <a:gd name="connsiteX151" fmla="*/ 4401354 w 11269336"/>
              <a:gd name="connsiteY151" fmla="*/ 2194745 h 2323145"/>
              <a:gd name="connsiteX152" fmla="*/ 4383151 w 11269336"/>
              <a:gd name="connsiteY152" fmla="*/ 2201140 h 2323145"/>
              <a:gd name="connsiteX153" fmla="*/ 4366646 w 11269336"/>
              <a:gd name="connsiteY153" fmla="*/ 2198564 h 2323145"/>
              <a:gd name="connsiteX154" fmla="*/ 4354009 w 11269336"/>
              <a:gd name="connsiteY154" fmla="*/ 2204984 h 2323145"/>
              <a:gd name="connsiteX155" fmla="*/ 4348284 w 11269336"/>
              <a:gd name="connsiteY155" fmla="*/ 2205270 h 2323145"/>
              <a:gd name="connsiteX156" fmla="*/ 4333906 w 11269336"/>
              <a:gd name="connsiteY156" fmla="*/ 2205251 h 2323145"/>
              <a:gd name="connsiteX157" fmla="*/ 4308819 w 11269336"/>
              <a:gd name="connsiteY157" fmla="*/ 2203822 h 2323145"/>
              <a:gd name="connsiteX158" fmla="*/ 4301210 w 11269336"/>
              <a:gd name="connsiteY158" fmla="*/ 2204456 h 2323145"/>
              <a:gd name="connsiteX159" fmla="*/ 4283095 w 11269336"/>
              <a:gd name="connsiteY159" fmla="*/ 2198177 h 2323145"/>
              <a:gd name="connsiteX160" fmla="*/ 4250119 w 11269336"/>
              <a:gd name="connsiteY160" fmla="*/ 2196342 h 2323145"/>
              <a:gd name="connsiteX161" fmla="*/ 4189203 w 11269336"/>
              <a:gd name="connsiteY161" fmla="*/ 2178994 h 2323145"/>
              <a:gd name="connsiteX162" fmla="*/ 4154035 w 11269336"/>
              <a:gd name="connsiteY162" fmla="*/ 2171950 h 2323145"/>
              <a:gd name="connsiteX163" fmla="*/ 4129569 w 11269336"/>
              <a:gd name="connsiteY163" fmla="*/ 2163850 h 2323145"/>
              <a:gd name="connsiteX164" fmla="*/ 4061250 w 11269336"/>
              <a:gd name="connsiteY164" fmla="*/ 2159236 h 2323145"/>
              <a:gd name="connsiteX165" fmla="*/ 3945480 w 11269336"/>
              <a:gd name="connsiteY165" fmla="*/ 2158279 h 2323145"/>
              <a:gd name="connsiteX166" fmla="*/ 3921468 w 11269336"/>
              <a:gd name="connsiteY166" fmla="*/ 2156588 h 2323145"/>
              <a:gd name="connsiteX167" fmla="*/ 3903348 w 11269336"/>
              <a:gd name="connsiteY167" fmla="*/ 2149220 h 2323145"/>
              <a:gd name="connsiteX168" fmla="*/ 3901342 w 11269336"/>
              <a:gd name="connsiteY168" fmla="*/ 2142355 h 2323145"/>
              <a:gd name="connsiteX169" fmla="*/ 3888539 w 11269336"/>
              <a:gd name="connsiteY169" fmla="*/ 2140476 h 2323145"/>
              <a:gd name="connsiteX170" fmla="*/ 3885662 w 11269336"/>
              <a:gd name="connsiteY170" fmla="*/ 2138740 h 2323145"/>
              <a:gd name="connsiteX171" fmla="*/ 3868627 w 11269336"/>
              <a:gd name="connsiteY171" fmla="*/ 2130023 h 2323145"/>
              <a:gd name="connsiteX172" fmla="*/ 3819177 w 11269336"/>
              <a:gd name="connsiteY172" fmla="*/ 2142111 h 2323145"/>
              <a:gd name="connsiteX173" fmla="*/ 3769100 w 11269336"/>
              <a:gd name="connsiteY173" fmla="*/ 2131731 h 2323145"/>
              <a:gd name="connsiteX174" fmla="*/ 3562752 w 11269336"/>
              <a:gd name="connsiteY174" fmla="*/ 2131785 h 2323145"/>
              <a:gd name="connsiteX175" fmla="*/ 3541402 w 11269336"/>
              <a:gd name="connsiteY175" fmla="*/ 2106821 h 2323145"/>
              <a:gd name="connsiteX176" fmla="*/ 3365341 w 11269336"/>
              <a:gd name="connsiteY176" fmla="*/ 2077638 h 2323145"/>
              <a:gd name="connsiteX177" fmla="*/ 3170922 w 11269336"/>
              <a:gd name="connsiteY177" fmla="*/ 2115957 h 2323145"/>
              <a:gd name="connsiteX178" fmla="*/ 3156256 w 11269336"/>
              <a:gd name="connsiteY178" fmla="*/ 2124773 h 2323145"/>
              <a:gd name="connsiteX179" fmla="*/ 3140298 w 11269336"/>
              <a:gd name="connsiteY179" fmla="*/ 2129182 h 2323145"/>
              <a:gd name="connsiteX180" fmla="*/ 3138514 w 11269336"/>
              <a:gd name="connsiteY180" fmla="*/ 2128069 h 2323145"/>
              <a:gd name="connsiteX181" fmla="*/ 3120467 w 11269336"/>
              <a:gd name="connsiteY181" fmla="*/ 2128281 h 2323145"/>
              <a:gd name="connsiteX182" fmla="*/ 3116175 w 11269336"/>
              <a:gd name="connsiteY182" fmla="*/ 2131633 h 2323145"/>
              <a:gd name="connsiteX183" fmla="*/ 3103685 w 11269336"/>
              <a:gd name="connsiteY183" fmla="*/ 2132814 h 2323145"/>
              <a:gd name="connsiteX184" fmla="*/ 3078794 w 11269336"/>
              <a:gd name="connsiteY184" fmla="*/ 2137935 h 2323145"/>
              <a:gd name="connsiteX185" fmla="*/ 3074407 w 11269336"/>
              <a:gd name="connsiteY185" fmla="*/ 2136274 h 2323145"/>
              <a:gd name="connsiteX186" fmla="*/ 3037285 w 11269336"/>
              <a:gd name="connsiteY186" fmla="*/ 2139919 h 2323145"/>
              <a:gd name="connsiteX187" fmla="*/ 3036901 w 11269336"/>
              <a:gd name="connsiteY187" fmla="*/ 2138726 h 2323145"/>
              <a:gd name="connsiteX188" fmla="*/ 3026996 w 11269336"/>
              <a:gd name="connsiteY188" fmla="*/ 2134322 h 2323145"/>
              <a:gd name="connsiteX189" fmla="*/ 3007772 w 11269336"/>
              <a:gd name="connsiteY189" fmla="*/ 2128742 h 2323145"/>
              <a:gd name="connsiteX190" fmla="*/ 2965030 w 11269336"/>
              <a:gd name="connsiteY190" fmla="*/ 2100494 h 2323145"/>
              <a:gd name="connsiteX191" fmla="*/ 2926342 w 11269336"/>
              <a:gd name="connsiteY191" fmla="*/ 2104155 h 2323145"/>
              <a:gd name="connsiteX192" fmla="*/ 2918608 w 11269336"/>
              <a:gd name="connsiteY192" fmla="*/ 2104215 h 2323145"/>
              <a:gd name="connsiteX193" fmla="*/ 2918475 w 11269336"/>
              <a:gd name="connsiteY193" fmla="*/ 2103937 h 2323145"/>
              <a:gd name="connsiteX194" fmla="*/ 2910360 w 11269336"/>
              <a:gd name="connsiteY194" fmla="*/ 2103444 h 2323145"/>
              <a:gd name="connsiteX195" fmla="*/ 2904507 w 11269336"/>
              <a:gd name="connsiteY195" fmla="*/ 2104326 h 2323145"/>
              <a:gd name="connsiteX196" fmla="*/ 2889503 w 11269336"/>
              <a:gd name="connsiteY196" fmla="*/ 2104443 h 2323145"/>
              <a:gd name="connsiteX197" fmla="*/ 2884480 w 11269336"/>
              <a:gd name="connsiteY197" fmla="*/ 2102626 h 2323145"/>
              <a:gd name="connsiteX198" fmla="*/ 2882689 w 11269336"/>
              <a:gd name="connsiteY198" fmla="*/ 2099228 h 2323145"/>
              <a:gd name="connsiteX199" fmla="*/ 2881291 w 11269336"/>
              <a:gd name="connsiteY199" fmla="*/ 2099618 h 2323145"/>
              <a:gd name="connsiteX200" fmla="*/ 2853979 w 11269336"/>
              <a:gd name="connsiteY200" fmla="*/ 2090388 h 2323145"/>
              <a:gd name="connsiteX201" fmla="*/ 2791790 w 11269336"/>
              <a:gd name="connsiteY201" fmla="*/ 2080332 h 2323145"/>
              <a:gd name="connsiteX202" fmla="*/ 2755844 w 11269336"/>
              <a:gd name="connsiteY202" fmla="*/ 2078874 h 2323145"/>
              <a:gd name="connsiteX203" fmla="*/ 2657742 w 11269336"/>
              <a:gd name="connsiteY203" fmla="*/ 2070179 h 2323145"/>
              <a:gd name="connsiteX204" fmla="*/ 2559549 w 11269336"/>
              <a:gd name="connsiteY204" fmla="*/ 2057873 h 2323145"/>
              <a:gd name="connsiteX205" fmla="*/ 2512054 w 11269336"/>
              <a:gd name="connsiteY205" fmla="*/ 2031671 h 2323145"/>
              <a:gd name="connsiteX206" fmla="*/ 2506437 w 11269336"/>
              <a:gd name="connsiteY206" fmla="*/ 2030918 h 2323145"/>
              <a:gd name="connsiteX207" fmla="*/ 2491752 w 11269336"/>
              <a:gd name="connsiteY207" fmla="*/ 2033906 h 2323145"/>
              <a:gd name="connsiteX208" fmla="*/ 2486338 w 11269336"/>
              <a:gd name="connsiteY208" fmla="*/ 2035862 h 2323145"/>
              <a:gd name="connsiteX209" fmla="*/ 2478186 w 11269336"/>
              <a:gd name="connsiteY209" fmla="*/ 2036953 h 2323145"/>
              <a:gd name="connsiteX210" fmla="*/ 2477950 w 11269336"/>
              <a:gd name="connsiteY210" fmla="*/ 2036715 h 2323145"/>
              <a:gd name="connsiteX211" fmla="*/ 2470381 w 11269336"/>
              <a:gd name="connsiteY211" fmla="*/ 2038256 h 2323145"/>
              <a:gd name="connsiteX212" fmla="*/ 2433781 w 11269336"/>
              <a:gd name="connsiteY212" fmla="*/ 2049140 h 2323145"/>
              <a:gd name="connsiteX213" fmla="*/ 2381172 w 11269336"/>
              <a:gd name="connsiteY213" fmla="*/ 2030645 h 2323145"/>
              <a:gd name="connsiteX214" fmla="*/ 2360198 w 11269336"/>
              <a:gd name="connsiteY214" fmla="*/ 2029059 h 2323145"/>
              <a:gd name="connsiteX215" fmla="*/ 2348815 w 11269336"/>
              <a:gd name="connsiteY215" fmla="*/ 2026798 h 2323145"/>
              <a:gd name="connsiteX216" fmla="*/ 2347988 w 11269336"/>
              <a:gd name="connsiteY216" fmla="*/ 2025745 h 2323145"/>
              <a:gd name="connsiteX217" fmla="*/ 2312920 w 11269336"/>
              <a:gd name="connsiteY217" fmla="*/ 2036311 h 2323145"/>
              <a:gd name="connsiteX218" fmla="*/ 2307986 w 11269336"/>
              <a:gd name="connsiteY218" fmla="*/ 2035583 h 2323145"/>
              <a:gd name="connsiteX219" fmla="*/ 2285481 w 11269336"/>
              <a:gd name="connsiteY219" fmla="*/ 2045197 h 2323145"/>
              <a:gd name="connsiteX220" fmla="*/ 2273666 w 11269336"/>
              <a:gd name="connsiteY220" fmla="*/ 2048710 h 2323145"/>
              <a:gd name="connsiteX221" fmla="*/ 2270719 w 11269336"/>
              <a:gd name="connsiteY221" fmla="*/ 2052702 h 2323145"/>
              <a:gd name="connsiteX222" fmla="*/ 2253080 w 11269336"/>
              <a:gd name="connsiteY222" fmla="*/ 2056363 h 2323145"/>
              <a:gd name="connsiteX223" fmla="*/ 2250906 w 11269336"/>
              <a:gd name="connsiteY223" fmla="*/ 2055654 h 2323145"/>
              <a:gd name="connsiteX224" fmla="*/ 2236905 w 11269336"/>
              <a:gd name="connsiteY224" fmla="*/ 2062882 h 2323145"/>
              <a:gd name="connsiteX225" fmla="*/ 2225830 w 11269336"/>
              <a:gd name="connsiteY225" fmla="*/ 2074027 h 2323145"/>
              <a:gd name="connsiteX226" fmla="*/ 2073776 w 11269336"/>
              <a:gd name="connsiteY226" fmla="*/ 2089244 h 2323145"/>
              <a:gd name="connsiteX227" fmla="*/ 1948256 w 11269336"/>
              <a:gd name="connsiteY227" fmla="*/ 2146616 h 2323145"/>
              <a:gd name="connsiteX228" fmla="*/ 1865582 w 11269336"/>
              <a:gd name="connsiteY228" fmla="*/ 2153738 h 2323145"/>
              <a:gd name="connsiteX229" fmla="*/ 1835210 w 11269336"/>
              <a:gd name="connsiteY229" fmla="*/ 2134244 h 2323145"/>
              <a:gd name="connsiteX230" fmla="*/ 1632661 w 11269336"/>
              <a:gd name="connsiteY230" fmla="*/ 2173882 h 2323145"/>
              <a:gd name="connsiteX231" fmla="*/ 1579590 w 11269336"/>
              <a:gd name="connsiteY231" fmla="*/ 2173680 h 2323145"/>
              <a:gd name="connsiteX232" fmla="*/ 1535601 w 11269336"/>
              <a:gd name="connsiteY232" fmla="*/ 2194590 h 2323145"/>
              <a:gd name="connsiteX233" fmla="*/ 1515594 w 11269336"/>
              <a:gd name="connsiteY233" fmla="*/ 2189622 h 2323145"/>
              <a:gd name="connsiteX234" fmla="*/ 1512113 w 11269336"/>
              <a:gd name="connsiteY234" fmla="*/ 2188534 h 2323145"/>
              <a:gd name="connsiteX235" fmla="*/ 1498838 w 11269336"/>
              <a:gd name="connsiteY235" fmla="*/ 2189213 h 2323145"/>
              <a:gd name="connsiteX236" fmla="*/ 1494279 w 11269336"/>
              <a:gd name="connsiteY236" fmla="*/ 2183112 h 2323145"/>
              <a:gd name="connsiteX237" fmla="*/ 1473714 w 11269336"/>
              <a:gd name="connsiteY237" fmla="*/ 2179625 h 2323145"/>
              <a:gd name="connsiteX238" fmla="*/ 1449503 w 11269336"/>
              <a:gd name="connsiteY238" fmla="*/ 2182633 h 2323145"/>
              <a:gd name="connsiteX239" fmla="*/ 1266687 w 11269336"/>
              <a:gd name="connsiteY239" fmla="*/ 2212688 h 2323145"/>
              <a:gd name="connsiteX240" fmla="*/ 1239614 w 11269336"/>
              <a:gd name="connsiteY240" fmla="*/ 2209727 h 2323145"/>
              <a:gd name="connsiteX241" fmla="*/ 1202436 w 11269336"/>
              <a:gd name="connsiteY241" fmla="*/ 2209817 h 2323145"/>
              <a:gd name="connsiteX242" fmla="*/ 1136097 w 11269336"/>
              <a:gd name="connsiteY242" fmla="*/ 2205112 h 2323145"/>
              <a:gd name="connsiteX243" fmla="*/ 988232 w 11269336"/>
              <a:gd name="connsiteY243" fmla="*/ 2235635 h 2323145"/>
              <a:gd name="connsiteX244" fmla="*/ 981959 w 11269336"/>
              <a:gd name="connsiteY244" fmla="*/ 2231607 h 2323145"/>
              <a:gd name="connsiteX245" fmla="*/ 938600 w 11269336"/>
              <a:gd name="connsiteY245" fmla="*/ 2238113 h 2323145"/>
              <a:gd name="connsiteX246" fmla="*/ 791788 w 11269336"/>
              <a:gd name="connsiteY246" fmla="*/ 2293224 h 2323145"/>
              <a:gd name="connsiteX247" fmla="*/ 706914 w 11269336"/>
              <a:gd name="connsiteY247" fmla="*/ 2305046 h 2323145"/>
              <a:gd name="connsiteX248" fmla="*/ 675971 w 11269336"/>
              <a:gd name="connsiteY248" fmla="*/ 2304030 h 2323145"/>
              <a:gd name="connsiteX249" fmla="*/ 624180 w 11269336"/>
              <a:gd name="connsiteY249" fmla="*/ 2302650 h 2323145"/>
              <a:gd name="connsiteX250" fmla="*/ 583453 w 11269336"/>
              <a:gd name="connsiteY250" fmla="*/ 2288788 h 2323145"/>
              <a:gd name="connsiteX251" fmla="*/ 540946 w 11269336"/>
              <a:gd name="connsiteY251" fmla="*/ 2292721 h 2323145"/>
              <a:gd name="connsiteX252" fmla="*/ 533680 w 11269336"/>
              <a:gd name="connsiteY252" fmla="*/ 2310233 h 2323145"/>
              <a:gd name="connsiteX253" fmla="*/ 487366 w 11269336"/>
              <a:gd name="connsiteY253" fmla="*/ 2309053 h 2323145"/>
              <a:gd name="connsiteX254" fmla="*/ 416820 w 11269336"/>
              <a:gd name="connsiteY254" fmla="*/ 2305443 h 2323145"/>
              <a:gd name="connsiteX255" fmla="*/ 376805 w 11269336"/>
              <a:gd name="connsiteY255" fmla="*/ 2307647 h 2323145"/>
              <a:gd name="connsiteX256" fmla="*/ 266777 w 11269336"/>
              <a:gd name="connsiteY256" fmla="*/ 2309012 h 2323145"/>
              <a:gd name="connsiteX257" fmla="*/ 156013 w 11269336"/>
              <a:gd name="connsiteY257" fmla="*/ 2306832 h 2323145"/>
              <a:gd name="connsiteX258" fmla="*/ 87258 w 11269336"/>
              <a:gd name="connsiteY258" fmla="*/ 2285511 h 2323145"/>
              <a:gd name="connsiteX259" fmla="*/ 23798 w 11269336"/>
              <a:gd name="connsiteY259" fmla="*/ 2281822 h 2323145"/>
              <a:gd name="connsiteX260" fmla="*/ 0 w 11269336"/>
              <a:gd name="connsiteY260" fmla="*/ 2285369 h 2323145"/>
              <a:gd name="connsiteX261" fmla="*/ 0 w 11269336"/>
              <a:gd name="connsiteY261"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702453 w 11269336"/>
              <a:gd name="connsiteY141" fmla="*/ 2151586 h 2323145"/>
              <a:gd name="connsiteX142" fmla="*/ 4593061 w 11269336"/>
              <a:gd name="connsiteY142" fmla="*/ 2171597 h 2323145"/>
              <a:gd name="connsiteX143" fmla="*/ 4533444 w 11269336"/>
              <a:gd name="connsiteY143" fmla="*/ 2181200 h 2323145"/>
              <a:gd name="connsiteX144" fmla="*/ 4492832 w 11269336"/>
              <a:gd name="connsiteY144" fmla="*/ 2188033 h 2323145"/>
              <a:gd name="connsiteX145" fmla="*/ 4467257 w 11269336"/>
              <a:gd name="connsiteY145" fmla="*/ 2196121 h 2323145"/>
              <a:gd name="connsiteX146" fmla="*/ 4459937 w 11269336"/>
              <a:gd name="connsiteY146" fmla="*/ 2195182 h 2323145"/>
              <a:gd name="connsiteX147" fmla="*/ 4433312 w 11269336"/>
              <a:gd name="connsiteY147" fmla="*/ 2199004 h 2323145"/>
              <a:gd name="connsiteX148" fmla="*/ 4420601 w 11269336"/>
              <a:gd name="connsiteY148" fmla="*/ 2205158 h 2323145"/>
              <a:gd name="connsiteX149" fmla="*/ 4405765 w 11269336"/>
              <a:gd name="connsiteY149" fmla="*/ 2199902 h 2323145"/>
              <a:gd name="connsiteX150" fmla="*/ 4401354 w 11269336"/>
              <a:gd name="connsiteY150" fmla="*/ 2194745 h 2323145"/>
              <a:gd name="connsiteX151" fmla="*/ 4383151 w 11269336"/>
              <a:gd name="connsiteY151" fmla="*/ 2201140 h 2323145"/>
              <a:gd name="connsiteX152" fmla="*/ 4366646 w 11269336"/>
              <a:gd name="connsiteY152" fmla="*/ 2198564 h 2323145"/>
              <a:gd name="connsiteX153" fmla="*/ 4354009 w 11269336"/>
              <a:gd name="connsiteY153" fmla="*/ 2204984 h 2323145"/>
              <a:gd name="connsiteX154" fmla="*/ 4348284 w 11269336"/>
              <a:gd name="connsiteY154" fmla="*/ 2205270 h 2323145"/>
              <a:gd name="connsiteX155" fmla="*/ 4333906 w 11269336"/>
              <a:gd name="connsiteY155" fmla="*/ 2205251 h 2323145"/>
              <a:gd name="connsiteX156" fmla="*/ 4308819 w 11269336"/>
              <a:gd name="connsiteY156" fmla="*/ 2203822 h 2323145"/>
              <a:gd name="connsiteX157" fmla="*/ 4301210 w 11269336"/>
              <a:gd name="connsiteY157" fmla="*/ 2204456 h 2323145"/>
              <a:gd name="connsiteX158" fmla="*/ 4283095 w 11269336"/>
              <a:gd name="connsiteY158" fmla="*/ 2198177 h 2323145"/>
              <a:gd name="connsiteX159" fmla="*/ 4250119 w 11269336"/>
              <a:gd name="connsiteY159" fmla="*/ 2196342 h 2323145"/>
              <a:gd name="connsiteX160" fmla="*/ 4189203 w 11269336"/>
              <a:gd name="connsiteY160" fmla="*/ 2178994 h 2323145"/>
              <a:gd name="connsiteX161" fmla="*/ 4154035 w 11269336"/>
              <a:gd name="connsiteY161" fmla="*/ 2171950 h 2323145"/>
              <a:gd name="connsiteX162" fmla="*/ 4129569 w 11269336"/>
              <a:gd name="connsiteY162" fmla="*/ 2163850 h 2323145"/>
              <a:gd name="connsiteX163" fmla="*/ 4061250 w 11269336"/>
              <a:gd name="connsiteY163" fmla="*/ 2159236 h 2323145"/>
              <a:gd name="connsiteX164" fmla="*/ 3945480 w 11269336"/>
              <a:gd name="connsiteY164" fmla="*/ 2158279 h 2323145"/>
              <a:gd name="connsiteX165" fmla="*/ 3921468 w 11269336"/>
              <a:gd name="connsiteY165" fmla="*/ 2156588 h 2323145"/>
              <a:gd name="connsiteX166" fmla="*/ 3903348 w 11269336"/>
              <a:gd name="connsiteY166" fmla="*/ 2149220 h 2323145"/>
              <a:gd name="connsiteX167" fmla="*/ 3901342 w 11269336"/>
              <a:gd name="connsiteY167" fmla="*/ 2142355 h 2323145"/>
              <a:gd name="connsiteX168" fmla="*/ 3888539 w 11269336"/>
              <a:gd name="connsiteY168" fmla="*/ 2140476 h 2323145"/>
              <a:gd name="connsiteX169" fmla="*/ 3885662 w 11269336"/>
              <a:gd name="connsiteY169" fmla="*/ 2138740 h 2323145"/>
              <a:gd name="connsiteX170" fmla="*/ 3868627 w 11269336"/>
              <a:gd name="connsiteY170" fmla="*/ 2130023 h 2323145"/>
              <a:gd name="connsiteX171" fmla="*/ 3819177 w 11269336"/>
              <a:gd name="connsiteY171" fmla="*/ 2142111 h 2323145"/>
              <a:gd name="connsiteX172" fmla="*/ 3769100 w 11269336"/>
              <a:gd name="connsiteY172" fmla="*/ 2131731 h 2323145"/>
              <a:gd name="connsiteX173" fmla="*/ 3562752 w 11269336"/>
              <a:gd name="connsiteY173" fmla="*/ 2131785 h 2323145"/>
              <a:gd name="connsiteX174" fmla="*/ 3541402 w 11269336"/>
              <a:gd name="connsiteY174" fmla="*/ 2106821 h 2323145"/>
              <a:gd name="connsiteX175" fmla="*/ 3365341 w 11269336"/>
              <a:gd name="connsiteY175" fmla="*/ 2077638 h 2323145"/>
              <a:gd name="connsiteX176" fmla="*/ 3170922 w 11269336"/>
              <a:gd name="connsiteY176" fmla="*/ 2115957 h 2323145"/>
              <a:gd name="connsiteX177" fmla="*/ 3156256 w 11269336"/>
              <a:gd name="connsiteY177" fmla="*/ 2124773 h 2323145"/>
              <a:gd name="connsiteX178" fmla="*/ 3140298 w 11269336"/>
              <a:gd name="connsiteY178" fmla="*/ 2129182 h 2323145"/>
              <a:gd name="connsiteX179" fmla="*/ 3138514 w 11269336"/>
              <a:gd name="connsiteY179" fmla="*/ 2128069 h 2323145"/>
              <a:gd name="connsiteX180" fmla="*/ 3120467 w 11269336"/>
              <a:gd name="connsiteY180" fmla="*/ 2128281 h 2323145"/>
              <a:gd name="connsiteX181" fmla="*/ 3116175 w 11269336"/>
              <a:gd name="connsiteY181" fmla="*/ 2131633 h 2323145"/>
              <a:gd name="connsiteX182" fmla="*/ 3103685 w 11269336"/>
              <a:gd name="connsiteY182" fmla="*/ 2132814 h 2323145"/>
              <a:gd name="connsiteX183" fmla="*/ 3078794 w 11269336"/>
              <a:gd name="connsiteY183" fmla="*/ 2137935 h 2323145"/>
              <a:gd name="connsiteX184" fmla="*/ 3074407 w 11269336"/>
              <a:gd name="connsiteY184" fmla="*/ 2136274 h 2323145"/>
              <a:gd name="connsiteX185" fmla="*/ 3037285 w 11269336"/>
              <a:gd name="connsiteY185" fmla="*/ 2139919 h 2323145"/>
              <a:gd name="connsiteX186" fmla="*/ 3036901 w 11269336"/>
              <a:gd name="connsiteY186" fmla="*/ 2138726 h 2323145"/>
              <a:gd name="connsiteX187" fmla="*/ 3026996 w 11269336"/>
              <a:gd name="connsiteY187" fmla="*/ 2134322 h 2323145"/>
              <a:gd name="connsiteX188" fmla="*/ 3007772 w 11269336"/>
              <a:gd name="connsiteY188" fmla="*/ 2128742 h 2323145"/>
              <a:gd name="connsiteX189" fmla="*/ 2965030 w 11269336"/>
              <a:gd name="connsiteY189" fmla="*/ 2100494 h 2323145"/>
              <a:gd name="connsiteX190" fmla="*/ 2926342 w 11269336"/>
              <a:gd name="connsiteY190" fmla="*/ 2104155 h 2323145"/>
              <a:gd name="connsiteX191" fmla="*/ 2918608 w 11269336"/>
              <a:gd name="connsiteY191" fmla="*/ 2104215 h 2323145"/>
              <a:gd name="connsiteX192" fmla="*/ 2918475 w 11269336"/>
              <a:gd name="connsiteY192" fmla="*/ 2103937 h 2323145"/>
              <a:gd name="connsiteX193" fmla="*/ 2910360 w 11269336"/>
              <a:gd name="connsiteY193" fmla="*/ 2103444 h 2323145"/>
              <a:gd name="connsiteX194" fmla="*/ 2904507 w 11269336"/>
              <a:gd name="connsiteY194" fmla="*/ 2104326 h 2323145"/>
              <a:gd name="connsiteX195" fmla="*/ 2889503 w 11269336"/>
              <a:gd name="connsiteY195" fmla="*/ 2104443 h 2323145"/>
              <a:gd name="connsiteX196" fmla="*/ 2884480 w 11269336"/>
              <a:gd name="connsiteY196" fmla="*/ 2102626 h 2323145"/>
              <a:gd name="connsiteX197" fmla="*/ 2882689 w 11269336"/>
              <a:gd name="connsiteY197" fmla="*/ 2099228 h 2323145"/>
              <a:gd name="connsiteX198" fmla="*/ 2881291 w 11269336"/>
              <a:gd name="connsiteY198" fmla="*/ 2099618 h 2323145"/>
              <a:gd name="connsiteX199" fmla="*/ 2853979 w 11269336"/>
              <a:gd name="connsiteY199" fmla="*/ 2090388 h 2323145"/>
              <a:gd name="connsiteX200" fmla="*/ 2791790 w 11269336"/>
              <a:gd name="connsiteY200" fmla="*/ 2080332 h 2323145"/>
              <a:gd name="connsiteX201" fmla="*/ 2755844 w 11269336"/>
              <a:gd name="connsiteY201" fmla="*/ 2078874 h 2323145"/>
              <a:gd name="connsiteX202" fmla="*/ 2657742 w 11269336"/>
              <a:gd name="connsiteY202" fmla="*/ 2070179 h 2323145"/>
              <a:gd name="connsiteX203" fmla="*/ 2559549 w 11269336"/>
              <a:gd name="connsiteY203" fmla="*/ 2057873 h 2323145"/>
              <a:gd name="connsiteX204" fmla="*/ 2512054 w 11269336"/>
              <a:gd name="connsiteY204" fmla="*/ 2031671 h 2323145"/>
              <a:gd name="connsiteX205" fmla="*/ 2506437 w 11269336"/>
              <a:gd name="connsiteY205" fmla="*/ 2030918 h 2323145"/>
              <a:gd name="connsiteX206" fmla="*/ 2491752 w 11269336"/>
              <a:gd name="connsiteY206" fmla="*/ 2033906 h 2323145"/>
              <a:gd name="connsiteX207" fmla="*/ 2486338 w 11269336"/>
              <a:gd name="connsiteY207" fmla="*/ 2035862 h 2323145"/>
              <a:gd name="connsiteX208" fmla="*/ 2478186 w 11269336"/>
              <a:gd name="connsiteY208" fmla="*/ 2036953 h 2323145"/>
              <a:gd name="connsiteX209" fmla="*/ 2477950 w 11269336"/>
              <a:gd name="connsiteY209" fmla="*/ 2036715 h 2323145"/>
              <a:gd name="connsiteX210" fmla="*/ 2470381 w 11269336"/>
              <a:gd name="connsiteY210" fmla="*/ 2038256 h 2323145"/>
              <a:gd name="connsiteX211" fmla="*/ 2433781 w 11269336"/>
              <a:gd name="connsiteY211" fmla="*/ 2049140 h 2323145"/>
              <a:gd name="connsiteX212" fmla="*/ 2381172 w 11269336"/>
              <a:gd name="connsiteY212" fmla="*/ 2030645 h 2323145"/>
              <a:gd name="connsiteX213" fmla="*/ 2360198 w 11269336"/>
              <a:gd name="connsiteY213" fmla="*/ 2029059 h 2323145"/>
              <a:gd name="connsiteX214" fmla="*/ 2348815 w 11269336"/>
              <a:gd name="connsiteY214" fmla="*/ 2026798 h 2323145"/>
              <a:gd name="connsiteX215" fmla="*/ 2347988 w 11269336"/>
              <a:gd name="connsiteY215" fmla="*/ 2025745 h 2323145"/>
              <a:gd name="connsiteX216" fmla="*/ 2312920 w 11269336"/>
              <a:gd name="connsiteY216" fmla="*/ 2036311 h 2323145"/>
              <a:gd name="connsiteX217" fmla="*/ 2307986 w 11269336"/>
              <a:gd name="connsiteY217" fmla="*/ 2035583 h 2323145"/>
              <a:gd name="connsiteX218" fmla="*/ 2285481 w 11269336"/>
              <a:gd name="connsiteY218" fmla="*/ 2045197 h 2323145"/>
              <a:gd name="connsiteX219" fmla="*/ 2273666 w 11269336"/>
              <a:gd name="connsiteY219" fmla="*/ 2048710 h 2323145"/>
              <a:gd name="connsiteX220" fmla="*/ 2270719 w 11269336"/>
              <a:gd name="connsiteY220" fmla="*/ 2052702 h 2323145"/>
              <a:gd name="connsiteX221" fmla="*/ 2253080 w 11269336"/>
              <a:gd name="connsiteY221" fmla="*/ 2056363 h 2323145"/>
              <a:gd name="connsiteX222" fmla="*/ 2250906 w 11269336"/>
              <a:gd name="connsiteY222" fmla="*/ 2055654 h 2323145"/>
              <a:gd name="connsiteX223" fmla="*/ 2236905 w 11269336"/>
              <a:gd name="connsiteY223" fmla="*/ 2062882 h 2323145"/>
              <a:gd name="connsiteX224" fmla="*/ 2225830 w 11269336"/>
              <a:gd name="connsiteY224" fmla="*/ 2074027 h 2323145"/>
              <a:gd name="connsiteX225" fmla="*/ 2073776 w 11269336"/>
              <a:gd name="connsiteY225" fmla="*/ 2089244 h 2323145"/>
              <a:gd name="connsiteX226" fmla="*/ 1948256 w 11269336"/>
              <a:gd name="connsiteY226" fmla="*/ 2146616 h 2323145"/>
              <a:gd name="connsiteX227" fmla="*/ 1865582 w 11269336"/>
              <a:gd name="connsiteY227" fmla="*/ 2153738 h 2323145"/>
              <a:gd name="connsiteX228" fmla="*/ 1835210 w 11269336"/>
              <a:gd name="connsiteY228" fmla="*/ 2134244 h 2323145"/>
              <a:gd name="connsiteX229" fmla="*/ 1632661 w 11269336"/>
              <a:gd name="connsiteY229" fmla="*/ 2173882 h 2323145"/>
              <a:gd name="connsiteX230" fmla="*/ 1579590 w 11269336"/>
              <a:gd name="connsiteY230" fmla="*/ 2173680 h 2323145"/>
              <a:gd name="connsiteX231" fmla="*/ 1535601 w 11269336"/>
              <a:gd name="connsiteY231" fmla="*/ 2194590 h 2323145"/>
              <a:gd name="connsiteX232" fmla="*/ 1515594 w 11269336"/>
              <a:gd name="connsiteY232" fmla="*/ 2189622 h 2323145"/>
              <a:gd name="connsiteX233" fmla="*/ 1512113 w 11269336"/>
              <a:gd name="connsiteY233" fmla="*/ 2188534 h 2323145"/>
              <a:gd name="connsiteX234" fmla="*/ 1498838 w 11269336"/>
              <a:gd name="connsiteY234" fmla="*/ 2189213 h 2323145"/>
              <a:gd name="connsiteX235" fmla="*/ 1494279 w 11269336"/>
              <a:gd name="connsiteY235" fmla="*/ 2183112 h 2323145"/>
              <a:gd name="connsiteX236" fmla="*/ 1473714 w 11269336"/>
              <a:gd name="connsiteY236" fmla="*/ 2179625 h 2323145"/>
              <a:gd name="connsiteX237" fmla="*/ 1449503 w 11269336"/>
              <a:gd name="connsiteY237" fmla="*/ 2182633 h 2323145"/>
              <a:gd name="connsiteX238" fmla="*/ 1266687 w 11269336"/>
              <a:gd name="connsiteY238" fmla="*/ 2212688 h 2323145"/>
              <a:gd name="connsiteX239" fmla="*/ 1239614 w 11269336"/>
              <a:gd name="connsiteY239" fmla="*/ 2209727 h 2323145"/>
              <a:gd name="connsiteX240" fmla="*/ 1202436 w 11269336"/>
              <a:gd name="connsiteY240" fmla="*/ 2209817 h 2323145"/>
              <a:gd name="connsiteX241" fmla="*/ 1136097 w 11269336"/>
              <a:gd name="connsiteY241" fmla="*/ 2205112 h 2323145"/>
              <a:gd name="connsiteX242" fmla="*/ 988232 w 11269336"/>
              <a:gd name="connsiteY242" fmla="*/ 2235635 h 2323145"/>
              <a:gd name="connsiteX243" fmla="*/ 981959 w 11269336"/>
              <a:gd name="connsiteY243" fmla="*/ 2231607 h 2323145"/>
              <a:gd name="connsiteX244" fmla="*/ 938600 w 11269336"/>
              <a:gd name="connsiteY244" fmla="*/ 2238113 h 2323145"/>
              <a:gd name="connsiteX245" fmla="*/ 791788 w 11269336"/>
              <a:gd name="connsiteY245" fmla="*/ 2293224 h 2323145"/>
              <a:gd name="connsiteX246" fmla="*/ 706914 w 11269336"/>
              <a:gd name="connsiteY246" fmla="*/ 2305046 h 2323145"/>
              <a:gd name="connsiteX247" fmla="*/ 675971 w 11269336"/>
              <a:gd name="connsiteY247" fmla="*/ 2304030 h 2323145"/>
              <a:gd name="connsiteX248" fmla="*/ 624180 w 11269336"/>
              <a:gd name="connsiteY248" fmla="*/ 2302650 h 2323145"/>
              <a:gd name="connsiteX249" fmla="*/ 583453 w 11269336"/>
              <a:gd name="connsiteY249" fmla="*/ 2288788 h 2323145"/>
              <a:gd name="connsiteX250" fmla="*/ 540946 w 11269336"/>
              <a:gd name="connsiteY250" fmla="*/ 2292721 h 2323145"/>
              <a:gd name="connsiteX251" fmla="*/ 533680 w 11269336"/>
              <a:gd name="connsiteY251" fmla="*/ 2310233 h 2323145"/>
              <a:gd name="connsiteX252" fmla="*/ 487366 w 11269336"/>
              <a:gd name="connsiteY252" fmla="*/ 2309053 h 2323145"/>
              <a:gd name="connsiteX253" fmla="*/ 416820 w 11269336"/>
              <a:gd name="connsiteY253" fmla="*/ 2305443 h 2323145"/>
              <a:gd name="connsiteX254" fmla="*/ 376805 w 11269336"/>
              <a:gd name="connsiteY254" fmla="*/ 2307647 h 2323145"/>
              <a:gd name="connsiteX255" fmla="*/ 266777 w 11269336"/>
              <a:gd name="connsiteY255" fmla="*/ 2309012 h 2323145"/>
              <a:gd name="connsiteX256" fmla="*/ 156013 w 11269336"/>
              <a:gd name="connsiteY256" fmla="*/ 2306832 h 2323145"/>
              <a:gd name="connsiteX257" fmla="*/ 87258 w 11269336"/>
              <a:gd name="connsiteY257" fmla="*/ 2285511 h 2323145"/>
              <a:gd name="connsiteX258" fmla="*/ 23798 w 11269336"/>
              <a:gd name="connsiteY258" fmla="*/ 2281822 h 2323145"/>
              <a:gd name="connsiteX259" fmla="*/ 0 w 11269336"/>
              <a:gd name="connsiteY259" fmla="*/ 2285369 h 2323145"/>
              <a:gd name="connsiteX260" fmla="*/ 0 w 11269336"/>
              <a:gd name="connsiteY260"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807902 w 11269336"/>
              <a:gd name="connsiteY135" fmla="*/ 2138894 h 2323145"/>
              <a:gd name="connsiteX136" fmla="*/ 4765388 w 11269336"/>
              <a:gd name="connsiteY136" fmla="*/ 2162525 h 2323145"/>
              <a:gd name="connsiteX137" fmla="*/ 4745033 w 11269336"/>
              <a:gd name="connsiteY137" fmla="*/ 2158859 h 2323145"/>
              <a:gd name="connsiteX138" fmla="*/ 4741475 w 11269336"/>
              <a:gd name="connsiteY138" fmla="*/ 2157998 h 2323145"/>
              <a:gd name="connsiteX139" fmla="*/ 4728247 w 11269336"/>
              <a:gd name="connsiteY139" fmla="*/ 2159526 h 2323145"/>
              <a:gd name="connsiteX140" fmla="*/ 4723263 w 11269336"/>
              <a:gd name="connsiteY140" fmla="*/ 2153742 h 2323145"/>
              <a:gd name="connsiteX141" fmla="*/ 4593061 w 11269336"/>
              <a:gd name="connsiteY141" fmla="*/ 2171597 h 2323145"/>
              <a:gd name="connsiteX142" fmla="*/ 4533444 w 11269336"/>
              <a:gd name="connsiteY142" fmla="*/ 2181200 h 2323145"/>
              <a:gd name="connsiteX143" fmla="*/ 4492832 w 11269336"/>
              <a:gd name="connsiteY143" fmla="*/ 2188033 h 2323145"/>
              <a:gd name="connsiteX144" fmla="*/ 4467257 w 11269336"/>
              <a:gd name="connsiteY144" fmla="*/ 2196121 h 2323145"/>
              <a:gd name="connsiteX145" fmla="*/ 4459937 w 11269336"/>
              <a:gd name="connsiteY145" fmla="*/ 2195182 h 2323145"/>
              <a:gd name="connsiteX146" fmla="*/ 4433312 w 11269336"/>
              <a:gd name="connsiteY146" fmla="*/ 2199004 h 2323145"/>
              <a:gd name="connsiteX147" fmla="*/ 4420601 w 11269336"/>
              <a:gd name="connsiteY147" fmla="*/ 2205158 h 2323145"/>
              <a:gd name="connsiteX148" fmla="*/ 4405765 w 11269336"/>
              <a:gd name="connsiteY148" fmla="*/ 2199902 h 2323145"/>
              <a:gd name="connsiteX149" fmla="*/ 4401354 w 11269336"/>
              <a:gd name="connsiteY149" fmla="*/ 2194745 h 2323145"/>
              <a:gd name="connsiteX150" fmla="*/ 4383151 w 11269336"/>
              <a:gd name="connsiteY150" fmla="*/ 2201140 h 2323145"/>
              <a:gd name="connsiteX151" fmla="*/ 4366646 w 11269336"/>
              <a:gd name="connsiteY151" fmla="*/ 2198564 h 2323145"/>
              <a:gd name="connsiteX152" fmla="*/ 4354009 w 11269336"/>
              <a:gd name="connsiteY152" fmla="*/ 2204984 h 2323145"/>
              <a:gd name="connsiteX153" fmla="*/ 4348284 w 11269336"/>
              <a:gd name="connsiteY153" fmla="*/ 2205270 h 2323145"/>
              <a:gd name="connsiteX154" fmla="*/ 4333906 w 11269336"/>
              <a:gd name="connsiteY154" fmla="*/ 2205251 h 2323145"/>
              <a:gd name="connsiteX155" fmla="*/ 4308819 w 11269336"/>
              <a:gd name="connsiteY155" fmla="*/ 2203822 h 2323145"/>
              <a:gd name="connsiteX156" fmla="*/ 4301210 w 11269336"/>
              <a:gd name="connsiteY156" fmla="*/ 2204456 h 2323145"/>
              <a:gd name="connsiteX157" fmla="*/ 4283095 w 11269336"/>
              <a:gd name="connsiteY157" fmla="*/ 2198177 h 2323145"/>
              <a:gd name="connsiteX158" fmla="*/ 4250119 w 11269336"/>
              <a:gd name="connsiteY158" fmla="*/ 2196342 h 2323145"/>
              <a:gd name="connsiteX159" fmla="*/ 4189203 w 11269336"/>
              <a:gd name="connsiteY159" fmla="*/ 2178994 h 2323145"/>
              <a:gd name="connsiteX160" fmla="*/ 4154035 w 11269336"/>
              <a:gd name="connsiteY160" fmla="*/ 2171950 h 2323145"/>
              <a:gd name="connsiteX161" fmla="*/ 4129569 w 11269336"/>
              <a:gd name="connsiteY161" fmla="*/ 2163850 h 2323145"/>
              <a:gd name="connsiteX162" fmla="*/ 4061250 w 11269336"/>
              <a:gd name="connsiteY162" fmla="*/ 2159236 h 2323145"/>
              <a:gd name="connsiteX163" fmla="*/ 3945480 w 11269336"/>
              <a:gd name="connsiteY163" fmla="*/ 2158279 h 2323145"/>
              <a:gd name="connsiteX164" fmla="*/ 3921468 w 11269336"/>
              <a:gd name="connsiteY164" fmla="*/ 2156588 h 2323145"/>
              <a:gd name="connsiteX165" fmla="*/ 3903348 w 11269336"/>
              <a:gd name="connsiteY165" fmla="*/ 2149220 h 2323145"/>
              <a:gd name="connsiteX166" fmla="*/ 3901342 w 11269336"/>
              <a:gd name="connsiteY166" fmla="*/ 2142355 h 2323145"/>
              <a:gd name="connsiteX167" fmla="*/ 3888539 w 11269336"/>
              <a:gd name="connsiteY167" fmla="*/ 2140476 h 2323145"/>
              <a:gd name="connsiteX168" fmla="*/ 3885662 w 11269336"/>
              <a:gd name="connsiteY168" fmla="*/ 2138740 h 2323145"/>
              <a:gd name="connsiteX169" fmla="*/ 3868627 w 11269336"/>
              <a:gd name="connsiteY169" fmla="*/ 2130023 h 2323145"/>
              <a:gd name="connsiteX170" fmla="*/ 3819177 w 11269336"/>
              <a:gd name="connsiteY170" fmla="*/ 2142111 h 2323145"/>
              <a:gd name="connsiteX171" fmla="*/ 3769100 w 11269336"/>
              <a:gd name="connsiteY171" fmla="*/ 2131731 h 2323145"/>
              <a:gd name="connsiteX172" fmla="*/ 3562752 w 11269336"/>
              <a:gd name="connsiteY172" fmla="*/ 2131785 h 2323145"/>
              <a:gd name="connsiteX173" fmla="*/ 3541402 w 11269336"/>
              <a:gd name="connsiteY173" fmla="*/ 2106821 h 2323145"/>
              <a:gd name="connsiteX174" fmla="*/ 3365341 w 11269336"/>
              <a:gd name="connsiteY174" fmla="*/ 2077638 h 2323145"/>
              <a:gd name="connsiteX175" fmla="*/ 3170922 w 11269336"/>
              <a:gd name="connsiteY175" fmla="*/ 2115957 h 2323145"/>
              <a:gd name="connsiteX176" fmla="*/ 3156256 w 11269336"/>
              <a:gd name="connsiteY176" fmla="*/ 2124773 h 2323145"/>
              <a:gd name="connsiteX177" fmla="*/ 3140298 w 11269336"/>
              <a:gd name="connsiteY177" fmla="*/ 2129182 h 2323145"/>
              <a:gd name="connsiteX178" fmla="*/ 3138514 w 11269336"/>
              <a:gd name="connsiteY178" fmla="*/ 2128069 h 2323145"/>
              <a:gd name="connsiteX179" fmla="*/ 3120467 w 11269336"/>
              <a:gd name="connsiteY179" fmla="*/ 2128281 h 2323145"/>
              <a:gd name="connsiteX180" fmla="*/ 3116175 w 11269336"/>
              <a:gd name="connsiteY180" fmla="*/ 2131633 h 2323145"/>
              <a:gd name="connsiteX181" fmla="*/ 3103685 w 11269336"/>
              <a:gd name="connsiteY181" fmla="*/ 2132814 h 2323145"/>
              <a:gd name="connsiteX182" fmla="*/ 3078794 w 11269336"/>
              <a:gd name="connsiteY182" fmla="*/ 2137935 h 2323145"/>
              <a:gd name="connsiteX183" fmla="*/ 3074407 w 11269336"/>
              <a:gd name="connsiteY183" fmla="*/ 2136274 h 2323145"/>
              <a:gd name="connsiteX184" fmla="*/ 3037285 w 11269336"/>
              <a:gd name="connsiteY184" fmla="*/ 2139919 h 2323145"/>
              <a:gd name="connsiteX185" fmla="*/ 3036901 w 11269336"/>
              <a:gd name="connsiteY185" fmla="*/ 2138726 h 2323145"/>
              <a:gd name="connsiteX186" fmla="*/ 3026996 w 11269336"/>
              <a:gd name="connsiteY186" fmla="*/ 2134322 h 2323145"/>
              <a:gd name="connsiteX187" fmla="*/ 3007772 w 11269336"/>
              <a:gd name="connsiteY187" fmla="*/ 2128742 h 2323145"/>
              <a:gd name="connsiteX188" fmla="*/ 2965030 w 11269336"/>
              <a:gd name="connsiteY188" fmla="*/ 2100494 h 2323145"/>
              <a:gd name="connsiteX189" fmla="*/ 2926342 w 11269336"/>
              <a:gd name="connsiteY189" fmla="*/ 2104155 h 2323145"/>
              <a:gd name="connsiteX190" fmla="*/ 2918608 w 11269336"/>
              <a:gd name="connsiteY190" fmla="*/ 2104215 h 2323145"/>
              <a:gd name="connsiteX191" fmla="*/ 2918475 w 11269336"/>
              <a:gd name="connsiteY191" fmla="*/ 2103937 h 2323145"/>
              <a:gd name="connsiteX192" fmla="*/ 2910360 w 11269336"/>
              <a:gd name="connsiteY192" fmla="*/ 2103444 h 2323145"/>
              <a:gd name="connsiteX193" fmla="*/ 2904507 w 11269336"/>
              <a:gd name="connsiteY193" fmla="*/ 2104326 h 2323145"/>
              <a:gd name="connsiteX194" fmla="*/ 2889503 w 11269336"/>
              <a:gd name="connsiteY194" fmla="*/ 2104443 h 2323145"/>
              <a:gd name="connsiteX195" fmla="*/ 2884480 w 11269336"/>
              <a:gd name="connsiteY195" fmla="*/ 2102626 h 2323145"/>
              <a:gd name="connsiteX196" fmla="*/ 2882689 w 11269336"/>
              <a:gd name="connsiteY196" fmla="*/ 2099228 h 2323145"/>
              <a:gd name="connsiteX197" fmla="*/ 2881291 w 11269336"/>
              <a:gd name="connsiteY197" fmla="*/ 2099618 h 2323145"/>
              <a:gd name="connsiteX198" fmla="*/ 2853979 w 11269336"/>
              <a:gd name="connsiteY198" fmla="*/ 2090388 h 2323145"/>
              <a:gd name="connsiteX199" fmla="*/ 2791790 w 11269336"/>
              <a:gd name="connsiteY199" fmla="*/ 2080332 h 2323145"/>
              <a:gd name="connsiteX200" fmla="*/ 2755844 w 11269336"/>
              <a:gd name="connsiteY200" fmla="*/ 2078874 h 2323145"/>
              <a:gd name="connsiteX201" fmla="*/ 2657742 w 11269336"/>
              <a:gd name="connsiteY201" fmla="*/ 2070179 h 2323145"/>
              <a:gd name="connsiteX202" fmla="*/ 2559549 w 11269336"/>
              <a:gd name="connsiteY202" fmla="*/ 2057873 h 2323145"/>
              <a:gd name="connsiteX203" fmla="*/ 2512054 w 11269336"/>
              <a:gd name="connsiteY203" fmla="*/ 2031671 h 2323145"/>
              <a:gd name="connsiteX204" fmla="*/ 2506437 w 11269336"/>
              <a:gd name="connsiteY204" fmla="*/ 2030918 h 2323145"/>
              <a:gd name="connsiteX205" fmla="*/ 2491752 w 11269336"/>
              <a:gd name="connsiteY205" fmla="*/ 2033906 h 2323145"/>
              <a:gd name="connsiteX206" fmla="*/ 2486338 w 11269336"/>
              <a:gd name="connsiteY206" fmla="*/ 2035862 h 2323145"/>
              <a:gd name="connsiteX207" fmla="*/ 2478186 w 11269336"/>
              <a:gd name="connsiteY207" fmla="*/ 2036953 h 2323145"/>
              <a:gd name="connsiteX208" fmla="*/ 2477950 w 11269336"/>
              <a:gd name="connsiteY208" fmla="*/ 2036715 h 2323145"/>
              <a:gd name="connsiteX209" fmla="*/ 2470381 w 11269336"/>
              <a:gd name="connsiteY209" fmla="*/ 2038256 h 2323145"/>
              <a:gd name="connsiteX210" fmla="*/ 2433781 w 11269336"/>
              <a:gd name="connsiteY210" fmla="*/ 2049140 h 2323145"/>
              <a:gd name="connsiteX211" fmla="*/ 2381172 w 11269336"/>
              <a:gd name="connsiteY211" fmla="*/ 2030645 h 2323145"/>
              <a:gd name="connsiteX212" fmla="*/ 2360198 w 11269336"/>
              <a:gd name="connsiteY212" fmla="*/ 2029059 h 2323145"/>
              <a:gd name="connsiteX213" fmla="*/ 2348815 w 11269336"/>
              <a:gd name="connsiteY213" fmla="*/ 2026798 h 2323145"/>
              <a:gd name="connsiteX214" fmla="*/ 2347988 w 11269336"/>
              <a:gd name="connsiteY214" fmla="*/ 2025745 h 2323145"/>
              <a:gd name="connsiteX215" fmla="*/ 2312920 w 11269336"/>
              <a:gd name="connsiteY215" fmla="*/ 2036311 h 2323145"/>
              <a:gd name="connsiteX216" fmla="*/ 2307986 w 11269336"/>
              <a:gd name="connsiteY216" fmla="*/ 2035583 h 2323145"/>
              <a:gd name="connsiteX217" fmla="*/ 2285481 w 11269336"/>
              <a:gd name="connsiteY217" fmla="*/ 2045197 h 2323145"/>
              <a:gd name="connsiteX218" fmla="*/ 2273666 w 11269336"/>
              <a:gd name="connsiteY218" fmla="*/ 2048710 h 2323145"/>
              <a:gd name="connsiteX219" fmla="*/ 2270719 w 11269336"/>
              <a:gd name="connsiteY219" fmla="*/ 2052702 h 2323145"/>
              <a:gd name="connsiteX220" fmla="*/ 2253080 w 11269336"/>
              <a:gd name="connsiteY220" fmla="*/ 2056363 h 2323145"/>
              <a:gd name="connsiteX221" fmla="*/ 2250906 w 11269336"/>
              <a:gd name="connsiteY221" fmla="*/ 2055654 h 2323145"/>
              <a:gd name="connsiteX222" fmla="*/ 2236905 w 11269336"/>
              <a:gd name="connsiteY222" fmla="*/ 2062882 h 2323145"/>
              <a:gd name="connsiteX223" fmla="*/ 2225830 w 11269336"/>
              <a:gd name="connsiteY223" fmla="*/ 2074027 h 2323145"/>
              <a:gd name="connsiteX224" fmla="*/ 2073776 w 11269336"/>
              <a:gd name="connsiteY224" fmla="*/ 2089244 h 2323145"/>
              <a:gd name="connsiteX225" fmla="*/ 1948256 w 11269336"/>
              <a:gd name="connsiteY225" fmla="*/ 2146616 h 2323145"/>
              <a:gd name="connsiteX226" fmla="*/ 1865582 w 11269336"/>
              <a:gd name="connsiteY226" fmla="*/ 2153738 h 2323145"/>
              <a:gd name="connsiteX227" fmla="*/ 1835210 w 11269336"/>
              <a:gd name="connsiteY227" fmla="*/ 2134244 h 2323145"/>
              <a:gd name="connsiteX228" fmla="*/ 1632661 w 11269336"/>
              <a:gd name="connsiteY228" fmla="*/ 2173882 h 2323145"/>
              <a:gd name="connsiteX229" fmla="*/ 1579590 w 11269336"/>
              <a:gd name="connsiteY229" fmla="*/ 2173680 h 2323145"/>
              <a:gd name="connsiteX230" fmla="*/ 1535601 w 11269336"/>
              <a:gd name="connsiteY230" fmla="*/ 2194590 h 2323145"/>
              <a:gd name="connsiteX231" fmla="*/ 1515594 w 11269336"/>
              <a:gd name="connsiteY231" fmla="*/ 2189622 h 2323145"/>
              <a:gd name="connsiteX232" fmla="*/ 1512113 w 11269336"/>
              <a:gd name="connsiteY232" fmla="*/ 2188534 h 2323145"/>
              <a:gd name="connsiteX233" fmla="*/ 1498838 w 11269336"/>
              <a:gd name="connsiteY233" fmla="*/ 2189213 h 2323145"/>
              <a:gd name="connsiteX234" fmla="*/ 1494279 w 11269336"/>
              <a:gd name="connsiteY234" fmla="*/ 2183112 h 2323145"/>
              <a:gd name="connsiteX235" fmla="*/ 1473714 w 11269336"/>
              <a:gd name="connsiteY235" fmla="*/ 2179625 h 2323145"/>
              <a:gd name="connsiteX236" fmla="*/ 1449503 w 11269336"/>
              <a:gd name="connsiteY236" fmla="*/ 2182633 h 2323145"/>
              <a:gd name="connsiteX237" fmla="*/ 1266687 w 11269336"/>
              <a:gd name="connsiteY237" fmla="*/ 2212688 h 2323145"/>
              <a:gd name="connsiteX238" fmla="*/ 1239614 w 11269336"/>
              <a:gd name="connsiteY238" fmla="*/ 2209727 h 2323145"/>
              <a:gd name="connsiteX239" fmla="*/ 1202436 w 11269336"/>
              <a:gd name="connsiteY239" fmla="*/ 2209817 h 2323145"/>
              <a:gd name="connsiteX240" fmla="*/ 1136097 w 11269336"/>
              <a:gd name="connsiteY240" fmla="*/ 2205112 h 2323145"/>
              <a:gd name="connsiteX241" fmla="*/ 988232 w 11269336"/>
              <a:gd name="connsiteY241" fmla="*/ 2235635 h 2323145"/>
              <a:gd name="connsiteX242" fmla="*/ 981959 w 11269336"/>
              <a:gd name="connsiteY242" fmla="*/ 2231607 h 2323145"/>
              <a:gd name="connsiteX243" fmla="*/ 938600 w 11269336"/>
              <a:gd name="connsiteY243" fmla="*/ 2238113 h 2323145"/>
              <a:gd name="connsiteX244" fmla="*/ 791788 w 11269336"/>
              <a:gd name="connsiteY244" fmla="*/ 2293224 h 2323145"/>
              <a:gd name="connsiteX245" fmla="*/ 706914 w 11269336"/>
              <a:gd name="connsiteY245" fmla="*/ 2305046 h 2323145"/>
              <a:gd name="connsiteX246" fmla="*/ 675971 w 11269336"/>
              <a:gd name="connsiteY246" fmla="*/ 2304030 h 2323145"/>
              <a:gd name="connsiteX247" fmla="*/ 624180 w 11269336"/>
              <a:gd name="connsiteY247" fmla="*/ 2302650 h 2323145"/>
              <a:gd name="connsiteX248" fmla="*/ 583453 w 11269336"/>
              <a:gd name="connsiteY248" fmla="*/ 2288788 h 2323145"/>
              <a:gd name="connsiteX249" fmla="*/ 540946 w 11269336"/>
              <a:gd name="connsiteY249" fmla="*/ 2292721 h 2323145"/>
              <a:gd name="connsiteX250" fmla="*/ 533680 w 11269336"/>
              <a:gd name="connsiteY250" fmla="*/ 2310233 h 2323145"/>
              <a:gd name="connsiteX251" fmla="*/ 487366 w 11269336"/>
              <a:gd name="connsiteY251" fmla="*/ 2309053 h 2323145"/>
              <a:gd name="connsiteX252" fmla="*/ 416820 w 11269336"/>
              <a:gd name="connsiteY252" fmla="*/ 2305443 h 2323145"/>
              <a:gd name="connsiteX253" fmla="*/ 376805 w 11269336"/>
              <a:gd name="connsiteY253" fmla="*/ 2307647 h 2323145"/>
              <a:gd name="connsiteX254" fmla="*/ 266777 w 11269336"/>
              <a:gd name="connsiteY254" fmla="*/ 2309012 h 2323145"/>
              <a:gd name="connsiteX255" fmla="*/ 156013 w 11269336"/>
              <a:gd name="connsiteY255" fmla="*/ 2306832 h 2323145"/>
              <a:gd name="connsiteX256" fmla="*/ 87258 w 11269336"/>
              <a:gd name="connsiteY256" fmla="*/ 2285511 h 2323145"/>
              <a:gd name="connsiteX257" fmla="*/ 23798 w 11269336"/>
              <a:gd name="connsiteY257" fmla="*/ 2281822 h 2323145"/>
              <a:gd name="connsiteX258" fmla="*/ 0 w 11269336"/>
              <a:gd name="connsiteY258" fmla="*/ 2285369 h 2323145"/>
              <a:gd name="connsiteX259" fmla="*/ 0 w 11269336"/>
              <a:gd name="connsiteY259"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92832 w 11269336"/>
              <a:gd name="connsiteY142" fmla="*/ 2188033 h 2323145"/>
              <a:gd name="connsiteX143" fmla="*/ 4467257 w 11269336"/>
              <a:gd name="connsiteY143" fmla="*/ 2196121 h 2323145"/>
              <a:gd name="connsiteX144" fmla="*/ 4459937 w 11269336"/>
              <a:gd name="connsiteY144" fmla="*/ 2195182 h 2323145"/>
              <a:gd name="connsiteX145" fmla="*/ 4433312 w 11269336"/>
              <a:gd name="connsiteY145" fmla="*/ 2199004 h 2323145"/>
              <a:gd name="connsiteX146" fmla="*/ 4420601 w 11269336"/>
              <a:gd name="connsiteY146" fmla="*/ 2205158 h 2323145"/>
              <a:gd name="connsiteX147" fmla="*/ 4405765 w 11269336"/>
              <a:gd name="connsiteY147" fmla="*/ 2199902 h 2323145"/>
              <a:gd name="connsiteX148" fmla="*/ 4401354 w 11269336"/>
              <a:gd name="connsiteY148" fmla="*/ 2194745 h 2323145"/>
              <a:gd name="connsiteX149" fmla="*/ 4383151 w 11269336"/>
              <a:gd name="connsiteY149" fmla="*/ 2201140 h 2323145"/>
              <a:gd name="connsiteX150" fmla="*/ 4366646 w 11269336"/>
              <a:gd name="connsiteY150" fmla="*/ 2198564 h 2323145"/>
              <a:gd name="connsiteX151" fmla="*/ 4354009 w 11269336"/>
              <a:gd name="connsiteY151" fmla="*/ 2204984 h 2323145"/>
              <a:gd name="connsiteX152" fmla="*/ 4348284 w 11269336"/>
              <a:gd name="connsiteY152" fmla="*/ 2205270 h 2323145"/>
              <a:gd name="connsiteX153" fmla="*/ 4333906 w 11269336"/>
              <a:gd name="connsiteY153" fmla="*/ 2205251 h 2323145"/>
              <a:gd name="connsiteX154" fmla="*/ 4308819 w 11269336"/>
              <a:gd name="connsiteY154" fmla="*/ 2203822 h 2323145"/>
              <a:gd name="connsiteX155" fmla="*/ 4301210 w 11269336"/>
              <a:gd name="connsiteY155" fmla="*/ 2204456 h 2323145"/>
              <a:gd name="connsiteX156" fmla="*/ 4283095 w 11269336"/>
              <a:gd name="connsiteY156" fmla="*/ 2198177 h 2323145"/>
              <a:gd name="connsiteX157" fmla="*/ 4250119 w 11269336"/>
              <a:gd name="connsiteY157" fmla="*/ 2196342 h 2323145"/>
              <a:gd name="connsiteX158" fmla="*/ 4189203 w 11269336"/>
              <a:gd name="connsiteY158" fmla="*/ 2178994 h 2323145"/>
              <a:gd name="connsiteX159" fmla="*/ 4154035 w 11269336"/>
              <a:gd name="connsiteY159" fmla="*/ 2171950 h 2323145"/>
              <a:gd name="connsiteX160" fmla="*/ 4129569 w 11269336"/>
              <a:gd name="connsiteY160" fmla="*/ 2163850 h 2323145"/>
              <a:gd name="connsiteX161" fmla="*/ 4061250 w 11269336"/>
              <a:gd name="connsiteY161" fmla="*/ 2159236 h 2323145"/>
              <a:gd name="connsiteX162" fmla="*/ 3945480 w 11269336"/>
              <a:gd name="connsiteY162" fmla="*/ 2158279 h 2323145"/>
              <a:gd name="connsiteX163" fmla="*/ 3921468 w 11269336"/>
              <a:gd name="connsiteY163" fmla="*/ 2156588 h 2323145"/>
              <a:gd name="connsiteX164" fmla="*/ 3903348 w 11269336"/>
              <a:gd name="connsiteY164" fmla="*/ 2149220 h 2323145"/>
              <a:gd name="connsiteX165" fmla="*/ 3901342 w 11269336"/>
              <a:gd name="connsiteY165" fmla="*/ 2142355 h 2323145"/>
              <a:gd name="connsiteX166" fmla="*/ 3888539 w 11269336"/>
              <a:gd name="connsiteY166" fmla="*/ 2140476 h 2323145"/>
              <a:gd name="connsiteX167" fmla="*/ 3885662 w 11269336"/>
              <a:gd name="connsiteY167" fmla="*/ 2138740 h 2323145"/>
              <a:gd name="connsiteX168" fmla="*/ 3868627 w 11269336"/>
              <a:gd name="connsiteY168" fmla="*/ 2130023 h 2323145"/>
              <a:gd name="connsiteX169" fmla="*/ 3819177 w 11269336"/>
              <a:gd name="connsiteY169" fmla="*/ 2142111 h 2323145"/>
              <a:gd name="connsiteX170" fmla="*/ 3769100 w 11269336"/>
              <a:gd name="connsiteY170" fmla="*/ 2131731 h 2323145"/>
              <a:gd name="connsiteX171" fmla="*/ 3562752 w 11269336"/>
              <a:gd name="connsiteY171" fmla="*/ 2131785 h 2323145"/>
              <a:gd name="connsiteX172" fmla="*/ 3541402 w 11269336"/>
              <a:gd name="connsiteY172" fmla="*/ 2106821 h 2323145"/>
              <a:gd name="connsiteX173" fmla="*/ 3365341 w 11269336"/>
              <a:gd name="connsiteY173" fmla="*/ 2077638 h 2323145"/>
              <a:gd name="connsiteX174" fmla="*/ 3170922 w 11269336"/>
              <a:gd name="connsiteY174" fmla="*/ 2115957 h 2323145"/>
              <a:gd name="connsiteX175" fmla="*/ 3156256 w 11269336"/>
              <a:gd name="connsiteY175" fmla="*/ 2124773 h 2323145"/>
              <a:gd name="connsiteX176" fmla="*/ 3140298 w 11269336"/>
              <a:gd name="connsiteY176" fmla="*/ 2129182 h 2323145"/>
              <a:gd name="connsiteX177" fmla="*/ 3138514 w 11269336"/>
              <a:gd name="connsiteY177" fmla="*/ 2128069 h 2323145"/>
              <a:gd name="connsiteX178" fmla="*/ 3120467 w 11269336"/>
              <a:gd name="connsiteY178" fmla="*/ 2128281 h 2323145"/>
              <a:gd name="connsiteX179" fmla="*/ 3116175 w 11269336"/>
              <a:gd name="connsiteY179" fmla="*/ 2131633 h 2323145"/>
              <a:gd name="connsiteX180" fmla="*/ 3103685 w 11269336"/>
              <a:gd name="connsiteY180" fmla="*/ 2132814 h 2323145"/>
              <a:gd name="connsiteX181" fmla="*/ 3078794 w 11269336"/>
              <a:gd name="connsiteY181" fmla="*/ 2137935 h 2323145"/>
              <a:gd name="connsiteX182" fmla="*/ 3074407 w 11269336"/>
              <a:gd name="connsiteY182" fmla="*/ 2136274 h 2323145"/>
              <a:gd name="connsiteX183" fmla="*/ 3037285 w 11269336"/>
              <a:gd name="connsiteY183" fmla="*/ 2139919 h 2323145"/>
              <a:gd name="connsiteX184" fmla="*/ 3036901 w 11269336"/>
              <a:gd name="connsiteY184" fmla="*/ 2138726 h 2323145"/>
              <a:gd name="connsiteX185" fmla="*/ 3026996 w 11269336"/>
              <a:gd name="connsiteY185" fmla="*/ 2134322 h 2323145"/>
              <a:gd name="connsiteX186" fmla="*/ 3007772 w 11269336"/>
              <a:gd name="connsiteY186" fmla="*/ 2128742 h 2323145"/>
              <a:gd name="connsiteX187" fmla="*/ 2965030 w 11269336"/>
              <a:gd name="connsiteY187" fmla="*/ 2100494 h 2323145"/>
              <a:gd name="connsiteX188" fmla="*/ 2926342 w 11269336"/>
              <a:gd name="connsiteY188" fmla="*/ 2104155 h 2323145"/>
              <a:gd name="connsiteX189" fmla="*/ 2918608 w 11269336"/>
              <a:gd name="connsiteY189" fmla="*/ 2104215 h 2323145"/>
              <a:gd name="connsiteX190" fmla="*/ 2918475 w 11269336"/>
              <a:gd name="connsiteY190" fmla="*/ 2103937 h 2323145"/>
              <a:gd name="connsiteX191" fmla="*/ 2910360 w 11269336"/>
              <a:gd name="connsiteY191" fmla="*/ 2103444 h 2323145"/>
              <a:gd name="connsiteX192" fmla="*/ 2904507 w 11269336"/>
              <a:gd name="connsiteY192" fmla="*/ 2104326 h 2323145"/>
              <a:gd name="connsiteX193" fmla="*/ 2889503 w 11269336"/>
              <a:gd name="connsiteY193" fmla="*/ 2104443 h 2323145"/>
              <a:gd name="connsiteX194" fmla="*/ 2884480 w 11269336"/>
              <a:gd name="connsiteY194" fmla="*/ 2102626 h 2323145"/>
              <a:gd name="connsiteX195" fmla="*/ 2882689 w 11269336"/>
              <a:gd name="connsiteY195" fmla="*/ 2099228 h 2323145"/>
              <a:gd name="connsiteX196" fmla="*/ 2881291 w 11269336"/>
              <a:gd name="connsiteY196" fmla="*/ 2099618 h 2323145"/>
              <a:gd name="connsiteX197" fmla="*/ 2853979 w 11269336"/>
              <a:gd name="connsiteY197" fmla="*/ 2090388 h 2323145"/>
              <a:gd name="connsiteX198" fmla="*/ 2791790 w 11269336"/>
              <a:gd name="connsiteY198" fmla="*/ 2080332 h 2323145"/>
              <a:gd name="connsiteX199" fmla="*/ 2755844 w 11269336"/>
              <a:gd name="connsiteY199" fmla="*/ 2078874 h 2323145"/>
              <a:gd name="connsiteX200" fmla="*/ 2657742 w 11269336"/>
              <a:gd name="connsiteY200" fmla="*/ 2070179 h 2323145"/>
              <a:gd name="connsiteX201" fmla="*/ 2559549 w 11269336"/>
              <a:gd name="connsiteY201" fmla="*/ 2057873 h 2323145"/>
              <a:gd name="connsiteX202" fmla="*/ 2512054 w 11269336"/>
              <a:gd name="connsiteY202" fmla="*/ 2031671 h 2323145"/>
              <a:gd name="connsiteX203" fmla="*/ 2506437 w 11269336"/>
              <a:gd name="connsiteY203" fmla="*/ 2030918 h 2323145"/>
              <a:gd name="connsiteX204" fmla="*/ 2491752 w 11269336"/>
              <a:gd name="connsiteY204" fmla="*/ 2033906 h 2323145"/>
              <a:gd name="connsiteX205" fmla="*/ 2486338 w 11269336"/>
              <a:gd name="connsiteY205" fmla="*/ 2035862 h 2323145"/>
              <a:gd name="connsiteX206" fmla="*/ 2478186 w 11269336"/>
              <a:gd name="connsiteY206" fmla="*/ 2036953 h 2323145"/>
              <a:gd name="connsiteX207" fmla="*/ 2477950 w 11269336"/>
              <a:gd name="connsiteY207" fmla="*/ 2036715 h 2323145"/>
              <a:gd name="connsiteX208" fmla="*/ 2470381 w 11269336"/>
              <a:gd name="connsiteY208" fmla="*/ 2038256 h 2323145"/>
              <a:gd name="connsiteX209" fmla="*/ 2433781 w 11269336"/>
              <a:gd name="connsiteY209" fmla="*/ 2049140 h 2323145"/>
              <a:gd name="connsiteX210" fmla="*/ 2381172 w 11269336"/>
              <a:gd name="connsiteY210" fmla="*/ 2030645 h 2323145"/>
              <a:gd name="connsiteX211" fmla="*/ 2360198 w 11269336"/>
              <a:gd name="connsiteY211" fmla="*/ 2029059 h 2323145"/>
              <a:gd name="connsiteX212" fmla="*/ 2348815 w 11269336"/>
              <a:gd name="connsiteY212" fmla="*/ 2026798 h 2323145"/>
              <a:gd name="connsiteX213" fmla="*/ 2347988 w 11269336"/>
              <a:gd name="connsiteY213" fmla="*/ 2025745 h 2323145"/>
              <a:gd name="connsiteX214" fmla="*/ 2312920 w 11269336"/>
              <a:gd name="connsiteY214" fmla="*/ 2036311 h 2323145"/>
              <a:gd name="connsiteX215" fmla="*/ 2307986 w 11269336"/>
              <a:gd name="connsiteY215" fmla="*/ 2035583 h 2323145"/>
              <a:gd name="connsiteX216" fmla="*/ 2285481 w 11269336"/>
              <a:gd name="connsiteY216" fmla="*/ 2045197 h 2323145"/>
              <a:gd name="connsiteX217" fmla="*/ 2273666 w 11269336"/>
              <a:gd name="connsiteY217" fmla="*/ 2048710 h 2323145"/>
              <a:gd name="connsiteX218" fmla="*/ 2270719 w 11269336"/>
              <a:gd name="connsiteY218" fmla="*/ 2052702 h 2323145"/>
              <a:gd name="connsiteX219" fmla="*/ 2253080 w 11269336"/>
              <a:gd name="connsiteY219" fmla="*/ 2056363 h 2323145"/>
              <a:gd name="connsiteX220" fmla="*/ 2250906 w 11269336"/>
              <a:gd name="connsiteY220" fmla="*/ 2055654 h 2323145"/>
              <a:gd name="connsiteX221" fmla="*/ 2236905 w 11269336"/>
              <a:gd name="connsiteY221" fmla="*/ 2062882 h 2323145"/>
              <a:gd name="connsiteX222" fmla="*/ 2225830 w 11269336"/>
              <a:gd name="connsiteY222" fmla="*/ 2074027 h 2323145"/>
              <a:gd name="connsiteX223" fmla="*/ 2073776 w 11269336"/>
              <a:gd name="connsiteY223" fmla="*/ 2089244 h 2323145"/>
              <a:gd name="connsiteX224" fmla="*/ 1948256 w 11269336"/>
              <a:gd name="connsiteY224" fmla="*/ 2146616 h 2323145"/>
              <a:gd name="connsiteX225" fmla="*/ 1865582 w 11269336"/>
              <a:gd name="connsiteY225" fmla="*/ 2153738 h 2323145"/>
              <a:gd name="connsiteX226" fmla="*/ 1835210 w 11269336"/>
              <a:gd name="connsiteY226" fmla="*/ 2134244 h 2323145"/>
              <a:gd name="connsiteX227" fmla="*/ 1632661 w 11269336"/>
              <a:gd name="connsiteY227" fmla="*/ 2173882 h 2323145"/>
              <a:gd name="connsiteX228" fmla="*/ 1579590 w 11269336"/>
              <a:gd name="connsiteY228" fmla="*/ 2173680 h 2323145"/>
              <a:gd name="connsiteX229" fmla="*/ 1535601 w 11269336"/>
              <a:gd name="connsiteY229" fmla="*/ 2194590 h 2323145"/>
              <a:gd name="connsiteX230" fmla="*/ 1515594 w 11269336"/>
              <a:gd name="connsiteY230" fmla="*/ 2189622 h 2323145"/>
              <a:gd name="connsiteX231" fmla="*/ 1512113 w 11269336"/>
              <a:gd name="connsiteY231" fmla="*/ 2188534 h 2323145"/>
              <a:gd name="connsiteX232" fmla="*/ 1498838 w 11269336"/>
              <a:gd name="connsiteY232" fmla="*/ 2189213 h 2323145"/>
              <a:gd name="connsiteX233" fmla="*/ 1494279 w 11269336"/>
              <a:gd name="connsiteY233" fmla="*/ 2183112 h 2323145"/>
              <a:gd name="connsiteX234" fmla="*/ 1473714 w 11269336"/>
              <a:gd name="connsiteY234" fmla="*/ 2179625 h 2323145"/>
              <a:gd name="connsiteX235" fmla="*/ 1449503 w 11269336"/>
              <a:gd name="connsiteY235" fmla="*/ 2182633 h 2323145"/>
              <a:gd name="connsiteX236" fmla="*/ 1266687 w 11269336"/>
              <a:gd name="connsiteY236" fmla="*/ 2212688 h 2323145"/>
              <a:gd name="connsiteX237" fmla="*/ 1239614 w 11269336"/>
              <a:gd name="connsiteY237" fmla="*/ 2209727 h 2323145"/>
              <a:gd name="connsiteX238" fmla="*/ 1202436 w 11269336"/>
              <a:gd name="connsiteY238" fmla="*/ 2209817 h 2323145"/>
              <a:gd name="connsiteX239" fmla="*/ 1136097 w 11269336"/>
              <a:gd name="connsiteY239" fmla="*/ 2205112 h 2323145"/>
              <a:gd name="connsiteX240" fmla="*/ 988232 w 11269336"/>
              <a:gd name="connsiteY240" fmla="*/ 2235635 h 2323145"/>
              <a:gd name="connsiteX241" fmla="*/ 981959 w 11269336"/>
              <a:gd name="connsiteY241" fmla="*/ 2231607 h 2323145"/>
              <a:gd name="connsiteX242" fmla="*/ 938600 w 11269336"/>
              <a:gd name="connsiteY242" fmla="*/ 2238113 h 2323145"/>
              <a:gd name="connsiteX243" fmla="*/ 791788 w 11269336"/>
              <a:gd name="connsiteY243" fmla="*/ 2293224 h 2323145"/>
              <a:gd name="connsiteX244" fmla="*/ 706914 w 11269336"/>
              <a:gd name="connsiteY244" fmla="*/ 2305046 h 2323145"/>
              <a:gd name="connsiteX245" fmla="*/ 675971 w 11269336"/>
              <a:gd name="connsiteY245" fmla="*/ 2304030 h 2323145"/>
              <a:gd name="connsiteX246" fmla="*/ 624180 w 11269336"/>
              <a:gd name="connsiteY246" fmla="*/ 2302650 h 2323145"/>
              <a:gd name="connsiteX247" fmla="*/ 583453 w 11269336"/>
              <a:gd name="connsiteY247" fmla="*/ 2288788 h 2323145"/>
              <a:gd name="connsiteX248" fmla="*/ 540946 w 11269336"/>
              <a:gd name="connsiteY248" fmla="*/ 2292721 h 2323145"/>
              <a:gd name="connsiteX249" fmla="*/ 533680 w 11269336"/>
              <a:gd name="connsiteY249" fmla="*/ 2310233 h 2323145"/>
              <a:gd name="connsiteX250" fmla="*/ 487366 w 11269336"/>
              <a:gd name="connsiteY250" fmla="*/ 2309053 h 2323145"/>
              <a:gd name="connsiteX251" fmla="*/ 416820 w 11269336"/>
              <a:gd name="connsiteY251" fmla="*/ 2305443 h 2323145"/>
              <a:gd name="connsiteX252" fmla="*/ 376805 w 11269336"/>
              <a:gd name="connsiteY252" fmla="*/ 2307647 h 2323145"/>
              <a:gd name="connsiteX253" fmla="*/ 266777 w 11269336"/>
              <a:gd name="connsiteY253" fmla="*/ 2309012 h 2323145"/>
              <a:gd name="connsiteX254" fmla="*/ 156013 w 11269336"/>
              <a:gd name="connsiteY254" fmla="*/ 2306832 h 2323145"/>
              <a:gd name="connsiteX255" fmla="*/ 87258 w 11269336"/>
              <a:gd name="connsiteY255" fmla="*/ 2285511 h 2323145"/>
              <a:gd name="connsiteX256" fmla="*/ 23798 w 11269336"/>
              <a:gd name="connsiteY256" fmla="*/ 2281822 h 2323145"/>
              <a:gd name="connsiteX257" fmla="*/ 0 w 11269336"/>
              <a:gd name="connsiteY257" fmla="*/ 2285369 h 2323145"/>
              <a:gd name="connsiteX258" fmla="*/ 0 w 11269336"/>
              <a:gd name="connsiteY258"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92832 w 11269336"/>
              <a:gd name="connsiteY142" fmla="*/ 2188033 h 2323145"/>
              <a:gd name="connsiteX143" fmla="*/ 4467257 w 11269336"/>
              <a:gd name="connsiteY143" fmla="*/ 2196121 h 2323145"/>
              <a:gd name="connsiteX144" fmla="*/ 4459937 w 11269336"/>
              <a:gd name="connsiteY144" fmla="*/ 2195182 h 2323145"/>
              <a:gd name="connsiteX145" fmla="*/ 4433312 w 11269336"/>
              <a:gd name="connsiteY145" fmla="*/ 2199004 h 2323145"/>
              <a:gd name="connsiteX146" fmla="*/ 4420601 w 11269336"/>
              <a:gd name="connsiteY146" fmla="*/ 2205158 h 2323145"/>
              <a:gd name="connsiteX147" fmla="*/ 4405765 w 11269336"/>
              <a:gd name="connsiteY147" fmla="*/ 2199902 h 2323145"/>
              <a:gd name="connsiteX148" fmla="*/ 4401354 w 11269336"/>
              <a:gd name="connsiteY148" fmla="*/ 2194745 h 2323145"/>
              <a:gd name="connsiteX149" fmla="*/ 4366646 w 11269336"/>
              <a:gd name="connsiteY149" fmla="*/ 2198564 h 2323145"/>
              <a:gd name="connsiteX150" fmla="*/ 4354009 w 11269336"/>
              <a:gd name="connsiteY150" fmla="*/ 2204984 h 2323145"/>
              <a:gd name="connsiteX151" fmla="*/ 4348284 w 11269336"/>
              <a:gd name="connsiteY151" fmla="*/ 2205270 h 2323145"/>
              <a:gd name="connsiteX152" fmla="*/ 4333906 w 11269336"/>
              <a:gd name="connsiteY152" fmla="*/ 2205251 h 2323145"/>
              <a:gd name="connsiteX153" fmla="*/ 4308819 w 11269336"/>
              <a:gd name="connsiteY153" fmla="*/ 2203822 h 2323145"/>
              <a:gd name="connsiteX154" fmla="*/ 4301210 w 11269336"/>
              <a:gd name="connsiteY154" fmla="*/ 2204456 h 2323145"/>
              <a:gd name="connsiteX155" fmla="*/ 4283095 w 11269336"/>
              <a:gd name="connsiteY155" fmla="*/ 2198177 h 2323145"/>
              <a:gd name="connsiteX156" fmla="*/ 4250119 w 11269336"/>
              <a:gd name="connsiteY156" fmla="*/ 2196342 h 2323145"/>
              <a:gd name="connsiteX157" fmla="*/ 4189203 w 11269336"/>
              <a:gd name="connsiteY157" fmla="*/ 2178994 h 2323145"/>
              <a:gd name="connsiteX158" fmla="*/ 4154035 w 11269336"/>
              <a:gd name="connsiteY158" fmla="*/ 2171950 h 2323145"/>
              <a:gd name="connsiteX159" fmla="*/ 4129569 w 11269336"/>
              <a:gd name="connsiteY159" fmla="*/ 2163850 h 2323145"/>
              <a:gd name="connsiteX160" fmla="*/ 4061250 w 11269336"/>
              <a:gd name="connsiteY160" fmla="*/ 2159236 h 2323145"/>
              <a:gd name="connsiteX161" fmla="*/ 3945480 w 11269336"/>
              <a:gd name="connsiteY161" fmla="*/ 2158279 h 2323145"/>
              <a:gd name="connsiteX162" fmla="*/ 3921468 w 11269336"/>
              <a:gd name="connsiteY162" fmla="*/ 2156588 h 2323145"/>
              <a:gd name="connsiteX163" fmla="*/ 3903348 w 11269336"/>
              <a:gd name="connsiteY163" fmla="*/ 2149220 h 2323145"/>
              <a:gd name="connsiteX164" fmla="*/ 3901342 w 11269336"/>
              <a:gd name="connsiteY164" fmla="*/ 2142355 h 2323145"/>
              <a:gd name="connsiteX165" fmla="*/ 3888539 w 11269336"/>
              <a:gd name="connsiteY165" fmla="*/ 2140476 h 2323145"/>
              <a:gd name="connsiteX166" fmla="*/ 3885662 w 11269336"/>
              <a:gd name="connsiteY166" fmla="*/ 2138740 h 2323145"/>
              <a:gd name="connsiteX167" fmla="*/ 3868627 w 11269336"/>
              <a:gd name="connsiteY167" fmla="*/ 2130023 h 2323145"/>
              <a:gd name="connsiteX168" fmla="*/ 3819177 w 11269336"/>
              <a:gd name="connsiteY168" fmla="*/ 2142111 h 2323145"/>
              <a:gd name="connsiteX169" fmla="*/ 3769100 w 11269336"/>
              <a:gd name="connsiteY169" fmla="*/ 2131731 h 2323145"/>
              <a:gd name="connsiteX170" fmla="*/ 3562752 w 11269336"/>
              <a:gd name="connsiteY170" fmla="*/ 2131785 h 2323145"/>
              <a:gd name="connsiteX171" fmla="*/ 3541402 w 11269336"/>
              <a:gd name="connsiteY171" fmla="*/ 2106821 h 2323145"/>
              <a:gd name="connsiteX172" fmla="*/ 3365341 w 11269336"/>
              <a:gd name="connsiteY172" fmla="*/ 2077638 h 2323145"/>
              <a:gd name="connsiteX173" fmla="*/ 3170922 w 11269336"/>
              <a:gd name="connsiteY173" fmla="*/ 2115957 h 2323145"/>
              <a:gd name="connsiteX174" fmla="*/ 3156256 w 11269336"/>
              <a:gd name="connsiteY174" fmla="*/ 2124773 h 2323145"/>
              <a:gd name="connsiteX175" fmla="*/ 3140298 w 11269336"/>
              <a:gd name="connsiteY175" fmla="*/ 2129182 h 2323145"/>
              <a:gd name="connsiteX176" fmla="*/ 3138514 w 11269336"/>
              <a:gd name="connsiteY176" fmla="*/ 2128069 h 2323145"/>
              <a:gd name="connsiteX177" fmla="*/ 3120467 w 11269336"/>
              <a:gd name="connsiteY177" fmla="*/ 2128281 h 2323145"/>
              <a:gd name="connsiteX178" fmla="*/ 3116175 w 11269336"/>
              <a:gd name="connsiteY178" fmla="*/ 2131633 h 2323145"/>
              <a:gd name="connsiteX179" fmla="*/ 3103685 w 11269336"/>
              <a:gd name="connsiteY179" fmla="*/ 2132814 h 2323145"/>
              <a:gd name="connsiteX180" fmla="*/ 3078794 w 11269336"/>
              <a:gd name="connsiteY180" fmla="*/ 2137935 h 2323145"/>
              <a:gd name="connsiteX181" fmla="*/ 3074407 w 11269336"/>
              <a:gd name="connsiteY181" fmla="*/ 2136274 h 2323145"/>
              <a:gd name="connsiteX182" fmla="*/ 3037285 w 11269336"/>
              <a:gd name="connsiteY182" fmla="*/ 2139919 h 2323145"/>
              <a:gd name="connsiteX183" fmla="*/ 3036901 w 11269336"/>
              <a:gd name="connsiteY183" fmla="*/ 2138726 h 2323145"/>
              <a:gd name="connsiteX184" fmla="*/ 3026996 w 11269336"/>
              <a:gd name="connsiteY184" fmla="*/ 2134322 h 2323145"/>
              <a:gd name="connsiteX185" fmla="*/ 3007772 w 11269336"/>
              <a:gd name="connsiteY185" fmla="*/ 2128742 h 2323145"/>
              <a:gd name="connsiteX186" fmla="*/ 2965030 w 11269336"/>
              <a:gd name="connsiteY186" fmla="*/ 2100494 h 2323145"/>
              <a:gd name="connsiteX187" fmla="*/ 2926342 w 11269336"/>
              <a:gd name="connsiteY187" fmla="*/ 2104155 h 2323145"/>
              <a:gd name="connsiteX188" fmla="*/ 2918608 w 11269336"/>
              <a:gd name="connsiteY188" fmla="*/ 2104215 h 2323145"/>
              <a:gd name="connsiteX189" fmla="*/ 2918475 w 11269336"/>
              <a:gd name="connsiteY189" fmla="*/ 2103937 h 2323145"/>
              <a:gd name="connsiteX190" fmla="*/ 2910360 w 11269336"/>
              <a:gd name="connsiteY190" fmla="*/ 2103444 h 2323145"/>
              <a:gd name="connsiteX191" fmla="*/ 2904507 w 11269336"/>
              <a:gd name="connsiteY191" fmla="*/ 2104326 h 2323145"/>
              <a:gd name="connsiteX192" fmla="*/ 2889503 w 11269336"/>
              <a:gd name="connsiteY192" fmla="*/ 2104443 h 2323145"/>
              <a:gd name="connsiteX193" fmla="*/ 2884480 w 11269336"/>
              <a:gd name="connsiteY193" fmla="*/ 2102626 h 2323145"/>
              <a:gd name="connsiteX194" fmla="*/ 2882689 w 11269336"/>
              <a:gd name="connsiteY194" fmla="*/ 2099228 h 2323145"/>
              <a:gd name="connsiteX195" fmla="*/ 2881291 w 11269336"/>
              <a:gd name="connsiteY195" fmla="*/ 2099618 h 2323145"/>
              <a:gd name="connsiteX196" fmla="*/ 2853979 w 11269336"/>
              <a:gd name="connsiteY196" fmla="*/ 2090388 h 2323145"/>
              <a:gd name="connsiteX197" fmla="*/ 2791790 w 11269336"/>
              <a:gd name="connsiteY197" fmla="*/ 2080332 h 2323145"/>
              <a:gd name="connsiteX198" fmla="*/ 2755844 w 11269336"/>
              <a:gd name="connsiteY198" fmla="*/ 2078874 h 2323145"/>
              <a:gd name="connsiteX199" fmla="*/ 2657742 w 11269336"/>
              <a:gd name="connsiteY199" fmla="*/ 2070179 h 2323145"/>
              <a:gd name="connsiteX200" fmla="*/ 2559549 w 11269336"/>
              <a:gd name="connsiteY200" fmla="*/ 2057873 h 2323145"/>
              <a:gd name="connsiteX201" fmla="*/ 2512054 w 11269336"/>
              <a:gd name="connsiteY201" fmla="*/ 2031671 h 2323145"/>
              <a:gd name="connsiteX202" fmla="*/ 2506437 w 11269336"/>
              <a:gd name="connsiteY202" fmla="*/ 2030918 h 2323145"/>
              <a:gd name="connsiteX203" fmla="*/ 2491752 w 11269336"/>
              <a:gd name="connsiteY203" fmla="*/ 2033906 h 2323145"/>
              <a:gd name="connsiteX204" fmla="*/ 2486338 w 11269336"/>
              <a:gd name="connsiteY204" fmla="*/ 2035862 h 2323145"/>
              <a:gd name="connsiteX205" fmla="*/ 2478186 w 11269336"/>
              <a:gd name="connsiteY205" fmla="*/ 2036953 h 2323145"/>
              <a:gd name="connsiteX206" fmla="*/ 2477950 w 11269336"/>
              <a:gd name="connsiteY206" fmla="*/ 2036715 h 2323145"/>
              <a:gd name="connsiteX207" fmla="*/ 2470381 w 11269336"/>
              <a:gd name="connsiteY207" fmla="*/ 2038256 h 2323145"/>
              <a:gd name="connsiteX208" fmla="*/ 2433781 w 11269336"/>
              <a:gd name="connsiteY208" fmla="*/ 2049140 h 2323145"/>
              <a:gd name="connsiteX209" fmla="*/ 2381172 w 11269336"/>
              <a:gd name="connsiteY209" fmla="*/ 2030645 h 2323145"/>
              <a:gd name="connsiteX210" fmla="*/ 2360198 w 11269336"/>
              <a:gd name="connsiteY210" fmla="*/ 2029059 h 2323145"/>
              <a:gd name="connsiteX211" fmla="*/ 2348815 w 11269336"/>
              <a:gd name="connsiteY211" fmla="*/ 2026798 h 2323145"/>
              <a:gd name="connsiteX212" fmla="*/ 2347988 w 11269336"/>
              <a:gd name="connsiteY212" fmla="*/ 2025745 h 2323145"/>
              <a:gd name="connsiteX213" fmla="*/ 2312920 w 11269336"/>
              <a:gd name="connsiteY213" fmla="*/ 2036311 h 2323145"/>
              <a:gd name="connsiteX214" fmla="*/ 2307986 w 11269336"/>
              <a:gd name="connsiteY214" fmla="*/ 2035583 h 2323145"/>
              <a:gd name="connsiteX215" fmla="*/ 2285481 w 11269336"/>
              <a:gd name="connsiteY215" fmla="*/ 2045197 h 2323145"/>
              <a:gd name="connsiteX216" fmla="*/ 2273666 w 11269336"/>
              <a:gd name="connsiteY216" fmla="*/ 2048710 h 2323145"/>
              <a:gd name="connsiteX217" fmla="*/ 2270719 w 11269336"/>
              <a:gd name="connsiteY217" fmla="*/ 2052702 h 2323145"/>
              <a:gd name="connsiteX218" fmla="*/ 2253080 w 11269336"/>
              <a:gd name="connsiteY218" fmla="*/ 2056363 h 2323145"/>
              <a:gd name="connsiteX219" fmla="*/ 2250906 w 11269336"/>
              <a:gd name="connsiteY219" fmla="*/ 2055654 h 2323145"/>
              <a:gd name="connsiteX220" fmla="*/ 2236905 w 11269336"/>
              <a:gd name="connsiteY220" fmla="*/ 2062882 h 2323145"/>
              <a:gd name="connsiteX221" fmla="*/ 2225830 w 11269336"/>
              <a:gd name="connsiteY221" fmla="*/ 2074027 h 2323145"/>
              <a:gd name="connsiteX222" fmla="*/ 2073776 w 11269336"/>
              <a:gd name="connsiteY222" fmla="*/ 2089244 h 2323145"/>
              <a:gd name="connsiteX223" fmla="*/ 1948256 w 11269336"/>
              <a:gd name="connsiteY223" fmla="*/ 2146616 h 2323145"/>
              <a:gd name="connsiteX224" fmla="*/ 1865582 w 11269336"/>
              <a:gd name="connsiteY224" fmla="*/ 2153738 h 2323145"/>
              <a:gd name="connsiteX225" fmla="*/ 1835210 w 11269336"/>
              <a:gd name="connsiteY225" fmla="*/ 2134244 h 2323145"/>
              <a:gd name="connsiteX226" fmla="*/ 1632661 w 11269336"/>
              <a:gd name="connsiteY226" fmla="*/ 2173882 h 2323145"/>
              <a:gd name="connsiteX227" fmla="*/ 1579590 w 11269336"/>
              <a:gd name="connsiteY227" fmla="*/ 2173680 h 2323145"/>
              <a:gd name="connsiteX228" fmla="*/ 1535601 w 11269336"/>
              <a:gd name="connsiteY228" fmla="*/ 2194590 h 2323145"/>
              <a:gd name="connsiteX229" fmla="*/ 1515594 w 11269336"/>
              <a:gd name="connsiteY229" fmla="*/ 2189622 h 2323145"/>
              <a:gd name="connsiteX230" fmla="*/ 1512113 w 11269336"/>
              <a:gd name="connsiteY230" fmla="*/ 2188534 h 2323145"/>
              <a:gd name="connsiteX231" fmla="*/ 1498838 w 11269336"/>
              <a:gd name="connsiteY231" fmla="*/ 2189213 h 2323145"/>
              <a:gd name="connsiteX232" fmla="*/ 1494279 w 11269336"/>
              <a:gd name="connsiteY232" fmla="*/ 2183112 h 2323145"/>
              <a:gd name="connsiteX233" fmla="*/ 1473714 w 11269336"/>
              <a:gd name="connsiteY233" fmla="*/ 2179625 h 2323145"/>
              <a:gd name="connsiteX234" fmla="*/ 1449503 w 11269336"/>
              <a:gd name="connsiteY234" fmla="*/ 2182633 h 2323145"/>
              <a:gd name="connsiteX235" fmla="*/ 1266687 w 11269336"/>
              <a:gd name="connsiteY235" fmla="*/ 2212688 h 2323145"/>
              <a:gd name="connsiteX236" fmla="*/ 1239614 w 11269336"/>
              <a:gd name="connsiteY236" fmla="*/ 2209727 h 2323145"/>
              <a:gd name="connsiteX237" fmla="*/ 1202436 w 11269336"/>
              <a:gd name="connsiteY237" fmla="*/ 2209817 h 2323145"/>
              <a:gd name="connsiteX238" fmla="*/ 1136097 w 11269336"/>
              <a:gd name="connsiteY238" fmla="*/ 2205112 h 2323145"/>
              <a:gd name="connsiteX239" fmla="*/ 988232 w 11269336"/>
              <a:gd name="connsiteY239" fmla="*/ 2235635 h 2323145"/>
              <a:gd name="connsiteX240" fmla="*/ 981959 w 11269336"/>
              <a:gd name="connsiteY240" fmla="*/ 2231607 h 2323145"/>
              <a:gd name="connsiteX241" fmla="*/ 938600 w 11269336"/>
              <a:gd name="connsiteY241" fmla="*/ 2238113 h 2323145"/>
              <a:gd name="connsiteX242" fmla="*/ 791788 w 11269336"/>
              <a:gd name="connsiteY242" fmla="*/ 2293224 h 2323145"/>
              <a:gd name="connsiteX243" fmla="*/ 706914 w 11269336"/>
              <a:gd name="connsiteY243" fmla="*/ 2305046 h 2323145"/>
              <a:gd name="connsiteX244" fmla="*/ 675971 w 11269336"/>
              <a:gd name="connsiteY244" fmla="*/ 2304030 h 2323145"/>
              <a:gd name="connsiteX245" fmla="*/ 624180 w 11269336"/>
              <a:gd name="connsiteY245" fmla="*/ 2302650 h 2323145"/>
              <a:gd name="connsiteX246" fmla="*/ 583453 w 11269336"/>
              <a:gd name="connsiteY246" fmla="*/ 2288788 h 2323145"/>
              <a:gd name="connsiteX247" fmla="*/ 540946 w 11269336"/>
              <a:gd name="connsiteY247" fmla="*/ 2292721 h 2323145"/>
              <a:gd name="connsiteX248" fmla="*/ 533680 w 11269336"/>
              <a:gd name="connsiteY248" fmla="*/ 2310233 h 2323145"/>
              <a:gd name="connsiteX249" fmla="*/ 487366 w 11269336"/>
              <a:gd name="connsiteY249" fmla="*/ 2309053 h 2323145"/>
              <a:gd name="connsiteX250" fmla="*/ 416820 w 11269336"/>
              <a:gd name="connsiteY250" fmla="*/ 2305443 h 2323145"/>
              <a:gd name="connsiteX251" fmla="*/ 376805 w 11269336"/>
              <a:gd name="connsiteY251" fmla="*/ 2307647 h 2323145"/>
              <a:gd name="connsiteX252" fmla="*/ 266777 w 11269336"/>
              <a:gd name="connsiteY252" fmla="*/ 2309012 h 2323145"/>
              <a:gd name="connsiteX253" fmla="*/ 156013 w 11269336"/>
              <a:gd name="connsiteY253" fmla="*/ 2306832 h 2323145"/>
              <a:gd name="connsiteX254" fmla="*/ 87258 w 11269336"/>
              <a:gd name="connsiteY254" fmla="*/ 2285511 h 2323145"/>
              <a:gd name="connsiteX255" fmla="*/ 23798 w 11269336"/>
              <a:gd name="connsiteY255" fmla="*/ 2281822 h 2323145"/>
              <a:gd name="connsiteX256" fmla="*/ 0 w 11269336"/>
              <a:gd name="connsiteY256" fmla="*/ 2285369 h 2323145"/>
              <a:gd name="connsiteX257" fmla="*/ 0 w 11269336"/>
              <a:gd name="connsiteY257"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92832 w 11269336"/>
              <a:gd name="connsiteY142" fmla="*/ 2188033 h 2323145"/>
              <a:gd name="connsiteX143" fmla="*/ 4467257 w 11269336"/>
              <a:gd name="connsiteY143" fmla="*/ 2196121 h 2323145"/>
              <a:gd name="connsiteX144" fmla="*/ 4459937 w 11269336"/>
              <a:gd name="connsiteY144" fmla="*/ 2195182 h 2323145"/>
              <a:gd name="connsiteX145" fmla="*/ 4433312 w 11269336"/>
              <a:gd name="connsiteY145" fmla="*/ 2199004 h 2323145"/>
              <a:gd name="connsiteX146" fmla="*/ 4405765 w 11269336"/>
              <a:gd name="connsiteY146" fmla="*/ 2199902 h 2323145"/>
              <a:gd name="connsiteX147" fmla="*/ 4401354 w 11269336"/>
              <a:gd name="connsiteY147" fmla="*/ 2194745 h 2323145"/>
              <a:gd name="connsiteX148" fmla="*/ 4366646 w 11269336"/>
              <a:gd name="connsiteY148" fmla="*/ 2198564 h 2323145"/>
              <a:gd name="connsiteX149" fmla="*/ 4354009 w 11269336"/>
              <a:gd name="connsiteY149" fmla="*/ 2204984 h 2323145"/>
              <a:gd name="connsiteX150" fmla="*/ 4348284 w 11269336"/>
              <a:gd name="connsiteY150" fmla="*/ 2205270 h 2323145"/>
              <a:gd name="connsiteX151" fmla="*/ 4333906 w 11269336"/>
              <a:gd name="connsiteY151" fmla="*/ 2205251 h 2323145"/>
              <a:gd name="connsiteX152" fmla="*/ 4308819 w 11269336"/>
              <a:gd name="connsiteY152" fmla="*/ 2203822 h 2323145"/>
              <a:gd name="connsiteX153" fmla="*/ 4301210 w 11269336"/>
              <a:gd name="connsiteY153" fmla="*/ 2204456 h 2323145"/>
              <a:gd name="connsiteX154" fmla="*/ 4283095 w 11269336"/>
              <a:gd name="connsiteY154" fmla="*/ 2198177 h 2323145"/>
              <a:gd name="connsiteX155" fmla="*/ 4250119 w 11269336"/>
              <a:gd name="connsiteY155" fmla="*/ 2196342 h 2323145"/>
              <a:gd name="connsiteX156" fmla="*/ 4189203 w 11269336"/>
              <a:gd name="connsiteY156" fmla="*/ 2178994 h 2323145"/>
              <a:gd name="connsiteX157" fmla="*/ 4154035 w 11269336"/>
              <a:gd name="connsiteY157" fmla="*/ 2171950 h 2323145"/>
              <a:gd name="connsiteX158" fmla="*/ 4129569 w 11269336"/>
              <a:gd name="connsiteY158" fmla="*/ 2163850 h 2323145"/>
              <a:gd name="connsiteX159" fmla="*/ 4061250 w 11269336"/>
              <a:gd name="connsiteY159" fmla="*/ 2159236 h 2323145"/>
              <a:gd name="connsiteX160" fmla="*/ 3945480 w 11269336"/>
              <a:gd name="connsiteY160" fmla="*/ 2158279 h 2323145"/>
              <a:gd name="connsiteX161" fmla="*/ 3921468 w 11269336"/>
              <a:gd name="connsiteY161" fmla="*/ 2156588 h 2323145"/>
              <a:gd name="connsiteX162" fmla="*/ 3903348 w 11269336"/>
              <a:gd name="connsiteY162" fmla="*/ 2149220 h 2323145"/>
              <a:gd name="connsiteX163" fmla="*/ 3901342 w 11269336"/>
              <a:gd name="connsiteY163" fmla="*/ 2142355 h 2323145"/>
              <a:gd name="connsiteX164" fmla="*/ 3888539 w 11269336"/>
              <a:gd name="connsiteY164" fmla="*/ 2140476 h 2323145"/>
              <a:gd name="connsiteX165" fmla="*/ 3885662 w 11269336"/>
              <a:gd name="connsiteY165" fmla="*/ 2138740 h 2323145"/>
              <a:gd name="connsiteX166" fmla="*/ 3868627 w 11269336"/>
              <a:gd name="connsiteY166" fmla="*/ 2130023 h 2323145"/>
              <a:gd name="connsiteX167" fmla="*/ 3819177 w 11269336"/>
              <a:gd name="connsiteY167" fmla="*/ 2142111 h 2323145"/>
              <a:gd name="connsiteX168" fmla="*/ 3769100 w 11269336"/>
              <a:gd name="connsiteY168" fmla="*/ 2131731 h 2323145"/>
              <a:gd name="connsiteX169" fmla="*/ 3562752 w 11269336"/>
              <a:gd name="connsiteY169" fmla="*/ 2131785 h 2323145"/>
              <a:gd name="connsiteX170" fmla="*/ 3541402 w 11269336"/>
              <a:gd name="connsiteY170" fmla="*/ 2106821 h 2323145"/>
              <a:gd name="connsiteX171" fmla="*/ 3365341 w 11269336"/>
              <a:gd name="connsiteY171" fmla="*/ 2077638 h 2323145"/>
              <a:gd name="connsiteX172" fmla="*/ 3170922 w 11269336"/>
              <a:gd name="connsiteY172" fmla="*/ 2115957 h 2323145"/>
              <a:gd name="connsiteX173" fmla="*/ 3156256 w 11269336"/>
              <a:gd name="connsiteY173" fmla="*/ 2124773 h 2323145"/>
              <a:gd name="connsiteX174" fmla="*/ 3140298 w 11269336"/>
              <a:gd name="connsiteY174" fmla="*/ 2129182 h 2323145"/>
              <a:gd name="connsiteX175" fmla="*/ 3138514 w 11269336"/>
              <a:gd name="connsiteY175" fmla="*/ 2128069 h 2323145"/>
              <a:gd name="connsiteX176" fmla="*/ 3120467 w 11269336"/>
              <a:gd name="connsiteY176" fmla="*/ 2128281 h 2323145"/>
              <a:gd name="connsiteX177" fmla="*/ 3116175 w 11269336"/>
              <a:gd name="connsiteY177" fmla="*/ 2131633 h 2323145"/>
              <a:gd name="connsiteX178" fmla="*/ 3103685 w 11269336"/>
              <a:gd name="connsiteY178" fmla="*/ 2132814 h 2323145"/>
              <a:gd name="connsiteX179" fmla="*/ 3078794 w 11269336"/>
              <a:gd name="connsiteY179" fmla="*/ 2137935 h 2323145"/>
              <a:gd name="connsiteX180" fmla="*/ 3074407 w 11269336"/>
              <a:gd name="connsiteY180" fmla="*/ 2136274 h 2323145"/>
              <a:gd name="connsiteX181" fmla="*/ 3037285 w 11269336"/>
              <a:gd name="connsiteY181" fmla="*/ 2139919 h 2323145"/>
              <a:gd name="connsiteX182" fmla="*/ 3036901 w 11269336"/>
              <a:gd name="connsiteY182" fmla="*/ 2138726 h 2323145"/>
              <a:gd name="connsiteX183" fmla="*/ 3026996 w 11269336"/>
              <a:gd name="connsiteY183" fmla="*/ 2134322 h 2323145"/>
              <a:gd name="connsiteX184" fmla="*/ 3007772 w 11269336"/>
              <a:gd name="connsiteY184" fmla="*/ 2128742 h 2323145"/>
              <a:gd name="connsiteX185" fmla="*/ 2965030 w 11269336"/>
              <a:gd name="connsiteY185" fmla="*/ 2100494 h 2323145"/>
              <a:gd name="connsiteX186" fmla="*/ 2926342 w 11269336"/>
              <a:gd name="connsiteY186" fmla="*/ 2104155 h 2323145"/>
              <a:gd name="connsiteX187" fmla="*/ 2918608 w 11269336"/>
              <a:gd name="connsiteY187" fmla="*/ 2104215 h 2323145"/>
              <a:gd name="connsiteX188" fmla="*/ 2918475 w 11269336"/>
              <a:gd name="connsiteY188" fmla="*/ 2103937 h 2323145"/>
              <a:gd name="connsiteX189" fmla="*/ 2910360 w 11269336"/>
              <a:gd name="connsiteY189" fmla="*/ 2103444 h 2323145"/>
              <a:gd name="connsiteX190" fmla="*/ 2904507 w 11269336"/>
              <a:gd name="connsiteY190" fmla="*/ 2104326 h 2323145"/>
              <a:gd name="connsiteX191" fmla="*/ 2889503 w 11269336"/>
              <a:gd name="connsiteY191" fmla="*/ 2104443 h 2323145"/>
              <a:gd name="connsiteX192" fmla="*/ 2884480 w 11269336"/>
              <a:gd name="connsiteY192" fmla="*/ 2102626 h 2323145"/>
              <a:gd name="connsiteX193" fmla="*/ 2882689 w 11269336"/>
              <a:gd name="connsiteY193" fmla="*/ 2099228 h 2323145"/>
              <a:gd name="connsiteX194" fmla="*/ 2881291 w 11269336"/>
              <a:gd name="connsiteY194" fmla="*/ 2099618 h 2323145"/>
              <a:gd name="connsiteX195" fmla="*/ 2853979 w 11269336"/>
              <a:gd name="connsiteY195" fmla="*/ 2090388 h 2323145"/>
              <a:gd name="connsiteX196" fmla="*/ 2791790 w 11269336"/>
              <a:gd name="connsiteY196" fmla="*/ 2080332 h 2323145"/>
              <a:gd name="connsiteX197" fmla="*/ 2755844 w 11269336"/>
              <a:gd name="connsiteY197" fmla="*/ 2078874 h 2323145"/>
              <a:gd name="connsiteX198" fmla="*/ 2657742 w 11269336"/>
              <a:gd name="connsiteY198" fmla="*/ 2070179 h 2323145"/>
              <a:gd name="connsiteX199" fmla="*/ 2559549 w 11269336"/>
              <a:gd name="connsiteY199" fmla="*/ 2057873 h 2323145"/>
              <a:gd name="connsiteX200" fmla="*/ 2512054 w 11269336"/>
              <a:gd name="connsiteY200" fmla="*/ 2031671 h 2323145"/>
              <a:gd name="connsiteX201" fmla="*/ 2506437 w 11269336"/>
              <a:gd name="connsiteY201" fmla="*/ 2030918 h 2323145"/>
              <a:gd name="connsiteX202" fmla="*/ 2491752 w 11269336"/>
              <a:gd name="connsiteY202" fmla="*/ 2033906 h 2323145"/>
              <a:gd name="connsiteX203" fmla="*/ 2486338 w 11269336"/>
              <a:gd name="connsiteY203" fmla="*/ 2035862 h 2323145"/>
              <a:gd name="connsiteX204" fmla="*/ 2478186 w 11269336"/>
              <a:gd name="connsiteY204" fmla="*/ 2036953 h 2323145"/>
              <a:gd name="connsiteX205" fmla="*/ 2477950 w 11269336"/>
              <a:gd name="connsiteY205" fmla="*/ 2036715 h 2323145"/>
              <a:gd name="connsiteX206" fmla="*/ 2470381 w 11269336"/>
              <a:gd name="connsiteY206" fmla="*/ 2038256 h 2323145"/>
              <a:gd name="connsiteX207" fmla="*/ 2433781 w 11269336"/>
              <a:gd name="connsiteY207" fmla="*/ 2049140 h 2323145"/>
              <a:gd name="connsiteX208" fmla="*/ 2381172 w 11269336"/>
              <a:gd name="connsiteY208" fmla="*/ 2030645 h 2323145"/>
              <a:gd name="connsiteX209" fmla="*/ 2360198 w 11269336"/>
              <a:gd name="connsiteY209" fmla="*/ 2029059 h 2323145"/>
              <a:gd name="connsiteX210" fmla="*/ 2348815 w 11269336"/>
              <a:gd name="connsiteY210" fmla="*/ 2026798 h 2323145"/>
              <a:gd name="connsiteX211" fmla="*/ 2347988 w 11269336"/>
              <a:gd name="connsiteY211" fmla="*/ 2025745 h 2323145"/>
              <a:gd name="connsiteX212" fmla="*/ 2312920 w 11269336"/>
              <a:gd name="connsiteY212" fmla="*/ 2036311 h 2323145"/>
              <a:gd name="connsiteX213" fmla="*/ 2307986 w 11269336"/>
              <a:gd name="connsiteY213" fmla="*/ 2035583 h 2323145"/>
              <a:gd name="connsiteX214" fmla="*/ 2285481 w 11269336"/>
              <a:gd name="connsiteY214" fmla="*/ 2045197 h 2323145"/>
              <a:gd name="connsiteX215" fmla="*/ 2273666 w 11269336"/>
              <a:gd name="connsiteY215" fmla="*/ 2048710 h 2323145"/>
              <a:gd name="connsiteX216" fmla="*/ 2270719 w 11269336"/>
              <a:gd name="connsiteY216" fmla="*/ 2052702 h 2323145"/>
              <a:gd name="connsiteX217" fmla="*/ 2253080 w 11269336"/>
              <a:gd name="connsiteY217" fmla="*/ 2056363 h 2323145"/>
              <a:gd name="connsiteX218" fmla="*/ 2250906 w 11269336"/>
              <a:gd name="connsiteY218" fmla="*/ 2055654 h 2323145"/>
              <a:gd name="connsiteX219" fmla="*/ 2236905 w 11269336"/>
              <a:gd name="connsiteY219" fmla="*/ 2062882 h 2323145"/>
              <a:gd name="connsiteX220" fmla="*/ 2225830 w 11269336"/>
              <a:gd name="connsiteY220" fmla="*/ 2074027 h 2323145"/>
              <a:gd name="connsiteX221" fmla="*/ 2073776 w 11269336"/>
              <a:gd name="connsiteY221" fmla="*/ 2089244 h 2323145"/>
              <a:gd name="connsiteX222" fmla="*/ 1948256 w 11269336"/>
              <a:gd name="connsiteY222" fmla="*/ 2146616 h 2323145"/>
              <a:gd name="connsiteX223" fmla="*/ 1865582 w 11269336"/>
              <a:gd name="connsiteY223" fmla="*/ 2153738 h 2323145"/>
              <a:gd name="connsiteX224" fmla="*/ 1835210 w 11269336"/>
              <a:gd name="connsiteY224" fmla="*/ 2134244 h 2323145"/>
              <a:gd name="connsiteX225" fmla="*/ 1632661 w 11269336"/>
              <a:gd name="connsiteY225" fmla="*/ 2173882 h 2323145"/>
              <a:gd name="connsiteX226" fmla="*/ 1579590 w 11269336"/>
              <a:gd name="connsiteY226" fmla="*/ 2173680 h 2323145"/>
              <a:gd name="connsiteX227" fmla="*/ 1535601 w 11269336"/>
              <a:gd name="connsiteY227" fmla="*/ 2194590 h 2323145"/>
              <a:gd name="connsiteX228" fmla="*/ 1515594 w 11269336"/>
              <a:gd name="connsiteY228" fmla="*/ 2189622 h 2323145"/>
              <a:gd name="connsiteX229" fmla="*/ 1512113 w 11269336"/>
              <a:gd name="connsiteY229" fmla="*/ 2188534 h 2323145"/>
              <a:gd name="connsiteX230" fmla="*/ 1498838 w 11269336"/>
              <a:gd name="connsiteY230" fmla="*/ 2189213 h 2323145"/>
              <a:gd name="connsiteX231" fmla="*/ 1494279 w 11269336"/>
              <a:gd name="connsiteY231" fmla="*/ 2183112 h 2323145"/>
              <a:gd name="connsiteX232" fmla="*/ 1473714 w 11269336"/>
              <a:gd name="connsiteY232" fmla="*/ 2179625 h 2323145"/>
              <a:gd name="connsiteX233" fmla="*/ 1449503 w 11269336"/>
              <a:gd name="connsiteY233" fmla="*/ 2182633 h 2323145"/>
              <a:gd name="connsiteX234" fmla="*/ 1266687 w 11269336"/>
              <a:gd name="connsiteY234" fmla="*/ 2212688 h 2323145"/>
              <a:gd name="connsiteX235" fmla="*/ 1239614 w 11269336"/>
              <a:gd name="connsiteY235" fmla="*/ 2209727 h 2323145"/>
              <a:gd name="connsiteX236" fmla="*/ 1202436 w 11269336"/>
              <a:gd name="connsiteY236" fmla="*/ 2209817 h 2323145"/>
              <a:gd name="connsiteX237" fmla="*/ 1136097 w 11269336"/>
              <a:gd name="connsiteY237" fmla="*/ 2205112 h 2323145"/>
              <a:gd name="connsiteX238" fmla="*/ 988232 w 11269336"/>
              <a:gd name="connsiteY238" fmla="*/ 2235635 h 2323145"/>
              <a:gd name="connsiteX239" fmla="*/ 981959 w 11269336"/>
              <a:gd name="connsiteY239" fmla="*/ 2231607 h 2323145"/>
              <a:gd name="connsiteX240" fmla="*/ 938600 w 11269336"/>
              <a:gd name="connsiteY240" fmla="*/ 2238113 h 2323145"/>
              <a:gd name="connsiteX241" fmla="*/ 791788 w 11269336"/>
              <a:gd name="connsiteY241" fmla="*/ 2293224 h 2323145"/>
              <a:gd name="connsiteX242" fmla="*/ 706914 w 11269336"/>
              <a:gd name="connsiteY242" fmla="*/ 2305046 h 2323145"/>
              <a:gd name="connsiteX243" fmla="*/ 675971 w 11269336"/>
              <a:gd name="connsiteY243" fmla="*/ 2304030 h 2323145"/>
              <a:gd name="connsiteX244" fmla="*/ 624180 w 11269336"/>
              <a:gd name="connsiteY244" fmla="*/ 2302650 h 2323145"/>
              <a:gd name="connsiteX245" fmla="*/ 583453 w 11269336"/>
              <a:gd name="connsiteY245" fmla="*/ 2288788 h 2323145"/>
              <a:gd name="connsiteX246" fmla="*/ 540946 w 11269336"/>
              <a:gd name="connsiteY246" fmla="*/ 2292721 h 2323145"/>
              <a:gd name="connsiteX247" fmla="*/ 533680 w 11269336"/>
              <a:gd name="connsiteY247" fmla="*/ 2310233 h 2323145"/>
              <a:gd name="connsiteX248" fmla="*/ 487366 w 11269336"/>
              <a:gd name="connsiteY248" fmla="*/ 2309053 h 2323145"/>
              <a:gd name="connsiteX249" fmla="*/ 416820 w 11269336"/>
              <a:gd name="connsiteY249" fmla="*/ 2305443 h 2323145"/>
              <a:gd name="connsiteX250" fmla="*/ 376805 w 11269336"/>
              <a:gd name="connsiteY250" fmla="*/ 2307647 h 2323145"/>
              <a:gd name="connsiteX251" fmla="*/ 266777 w 11269336"/>
              <a:gd name="connsiteY251" fmla="*/ 2309012 h 2323145"/>
              <a:gd name="connsiteX252" fmla="*/ 156013 w 11269336"/>
              <a:gd name="connsiteY252" fmla="*/ 2306832 h 2323145"/>
              <a:gd name="connsiteX253" fmla="*/ 87258 w 11269336"/>
              <a:gd name="connsiteY253" fmla="*/ 2285511 h 2323145"/>
              <a:gd name="connsiteX254" fmla="*/ 23798 w 11269336"/>
              <a:gd name="connsiteY254" fmla="*/ 2281822 h 2323145"/>
              <a:gd name="connsiteX255" fmla="*/ 0 w 11269336"/>
              <a:gd name="connsiteY255" fmla="*/ 2285369 h 2323145"/>
              <a:gd name="connsiteX256" fmla="*/ 0 w 11269336"/>
              <a:gd name="connsiteY256"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92832 w 11269336"/>
              <a:gd name="connsiteY142" fmla="*/ 2188033 h 2323145"/>
              <a:gd name="connsiteX143" fmla="*/ 4467257 w 11269336"/>
              <a:gd name="connsiteY143" fmla="*/ 2196121 h 2323145"/>
              <a:gd name="connsiteX144" fmla="*/ 4459937 w 11269336"/>
              <a:gd name="connsiteY144" fmla="*/ 2195182 h 2323145"/>
              <a:gd name="connsiteX145" fmla="*/ 4405765 w 11269336"/>
              <a:gd name="connsiteY145" fmla="*/ 2199902 h 2323145"/>
              <a:gd name="connsiteX146" fmla="*/ 4401354 w 11269336"/>
              <a:gd name="connsiteY146" fmla="*/ 2194745 h 2323145"/>
              <a:gd name="connsiteX147" fmla="*/ 4366646 w 11269336"/>
              <a:gd name="connsiteY147" fmla="*/ 2198564 h 2323145"/>
              <a:gd name="connsiteX148" fmla="*/ 4354009 w 11269336"/>
              <a:gd name="connsiteY148" fmla="*/ 2204984 h 2323145"/>
              <a:gd name="connsiteX149" fmla="*/ 4348284 w 11269336"/>
              <a:gd name="connsiteY149" fmla="*/ 2205270 h 2323145"/>
              <a:gd name="connsiteX150" fmla="*/ 4333906 w 11269336"/>
              <a:gd name="connsiteY150" fmla="*/ 2205251 h 2323145"/>
              <a:gd name="connsiteX151" fmla="*/ 4308819 w 11269336"/>
              <a:gd name="connsiteY151" fmla="*/ 2203822 h 2323145"/>
              <a:gd name="connsiteX152" fmla="*/ 4301210 w 11269336"/>
              <a:gd name="connsiteY152" fmla="*/ 2204456 h 2323145"/>
              <a:gd name="connsiteX153" fmla="*/ 4283095 w 11269336"/>
              <a:gd name="connsiteY153" fmla="*/ 2198177 h 2323145"/>
              <a:gd name="connsiteX154" fmla="*/ 4250119 w 11269336"/>
              <a:gd name="connsiteY154" fmla="*/ 2196342 h 2323145"/>
              <a:gd name="connsiteX155" fmla="*/ 4189203 w 11269336"/>
              <a:gd name="connsiteY155" fmla="*/ 2178994 h 2323145"/>
              <a:gd name="connsiteX156" fmla="*/ 4154035 w 11269336"/>
              <a:gd name="connsiteY156" fmla="*/ 2171950 h 2323145"/>
              <a:gd name="connsiteX157" fmla="*/ 4129569 w 11269336"/>
              <a:gd name="connsiteY157" fmla="*/ 2163850 h 2323145"/>
              <a:gd name="connsiteX158" fmla="*/ 4061250 w 11269336"/>
              <a:gd name="connsiteY158" fmla="*/ 2159236 h 2323145"/>
              <a:gd name="connsiteX159" fmla="*/ 3945480 w 11269336"/>
              <a:gd name="connsiteY159" fmla="*/ 2158279 h 2323145"/>
              <a:gd name="connsiteX160" fmla="*/ 3921468 w 11269336"/>
              <a:gd name="connsiteY160" fmla="*/ 2156588 h 2323145"/>
              <a:gd name="connsiteX161" fmla="*/ 3903348 w 11269336"/>
              <a:gd name="connsiteY161" fmla="*/ 2149220 h 2323145"/>
              <a:gd name="connsiteX162" fmla="*/ 3901342 w 11269336"/>
              <a:gd name="connsiteY162" fmla="*/ 2142355 h 2323145"/>
              <a:gd name="connsiteX163" fmla="*/ 3888539 w 11269336"/>
              <a:gd name="connsiteY163" fmla="*/ 2140476 h 2323145"/>
              <a:gd name="connsiteX164" fmla="*/ 3885662 w 11269336"/>
              <a:gd name="connsiteY164" fmla="*/ 2138740 h 2323145"/>
              <a:gd name="connsiteX165" fmla="*/ 3868627 w 11269336"/>
              <a:gd name="connsiteY165" fmla="*/ 2130023 h 2323145"/>
              <a:gd name="connsiteX166" fmla="*/ 3819177 w 11269336"/>
              <a:gd name="connsiteY166" fmla="*/ 2142111 h 2323145"/>
              <a:gd name="connsiteX167" fmla="*/ 3769100 w 11269336"/>
              <a:gd name="connsiteY167" fmla="*/ 2131731 h 2323145"/>
              <a:gd name="connsiteX168" fmla="*/ 3562752 w 11269336"/>
              <a:gd name="connsiteY168" fmla="*/ 2131785 h 2323145"/>
              <a:gd name="connsiteX169" fmla="*/ 3541402 w 11269336"/>
              <a:gd name="connsiteY169" fmla="*/ 2106821 h 2323145"/>
              <a:gd name="connsiteX170" fmla="*/ 3365341 w 11269336"/>
              <a:gd name="connsiteY170" fmla="*/ 2077638 h 2323145"/>
              <a:gd name="connsiteX171" fmla="*/ 3170922 w 11269336"/>
              <a:gd name="connsiteY171" fmla="*/ 2115957 h 2323145"/>
              <a:gd name="connsiteX172" fmla="*/ 3156256 w 11269336"/>
              <a:gd name="connsiteY172" fmla="*/ 2124773 h 2323145"/>
              <a:gd name="connsiteX173" fmla="*/ 3140298 w 11269336"/>
              <a:gd name="connsiteY173" fmla="*/ 2129182 h 2323145"/>
              <a:gd name="connsiteX174" fmla="*/ 3138514 w 11269336"/>
              <a:gd name="connsiteY174" fmla="*/ 2128069 h 2323145"/>
              <a:gd name="connsiteX175" fmla="*/ 3120467 w 11269336"/>
              <a:gd name="connsiteY175" fmla="*/ 2128281 h 2323145"/>
              <a:gd name="connsiteX176" fmla="*/ 3116175 w 11269336"/>
              <a:gd name="connsiteY176" fmla="*/ 2131633 h 2323145"/>
              <a:gd name="connsiteX177" fmla="*/ 3103685 w 11269336"/>
              <a:gd name="connsiteY177" fmla="*/ 2132814 h 2323145"/>
              <a:gd name="connsiteX178" fmla="*/ 3078794 w 11269336"/>
              <a:gd name="connsiteY178" fmla="*/ 2137935 h 2323145"/>
              <a:gd name="connsiteX179" fmla="*/ 3074407 w 11269336"/>
              <a:gd name="connsiteY179" fmla="*/ 2136274 h 2323145"/>
              <a:gd name="connsiteX180" fmla="*/ 3037285 w 11269336"/>
              <a:gd name="connsiteY180" fmla="*/ 2139919 h 2323145"/>
              <a:gd name="connsiteX181" fmla="*/ 3036901 w 11269336"/>
              <a:gd name="connsiteY181" fmla="*/ 2138726 h 2323145"/>
              <a:gd name="connsiteX182" fmla="*/ 3026996 w 11269336"/>
              <a:gd name="connsiteY182" fmla="*/ 2134322 h 2323145"/>
              <a:gd name="connsiteX183" fmla="*/ 3007772 w 11269336"/>
              <a:gd name="connsiteY183" fmla="*/ 2128742 h 2323145"/>
              <a:gd name="connsiteX184" fmla="*/ 2965030 w 11269336"/>
              <a:gd name="connsiteY184" fmla="*/ 2100494 h 2323145"/>
              <a:gd name="connsiteX185" fmla="*/ 2926342 w 11269336"/>
              <a:gd name="connsiteY185" fmla="*/ 2104155 h 2323145"/>
              <a:gd name="connsiteX186" fmla="*/ 2918608 w 11269336"/>
              <a:gd name="connsiteY186" fmla="*/ 2104215 h 2323145"/>
              <a:gd name="connsiteX187" fmla="*/ 2918475 w 11269336"/>
              <a:gd name="connsiteY187" fmla="*/ 2103937 h 2323145"/>
              <a:gd name="connsiteX188" fmla="*/ 2910360 w 11269336"/>
              <a:gd name="connsiteY188" fmla="*/ 2103444 h 2323145"/>
              <a:gd name="connsiteX189" fmla="*/ 2904507 w 11269336"/>
              <a:gd name="connsiteY189" fmla="*/ 2104326 h 2323145"/>
              <a:gd name="connsiteX190" fmla="*/ 2889503 w 11269336"/>
              <a:gd name="connsiteY190" fmla="*/ 2104443 h 2323145"/>
              <a:gd name="connsiteX191" fmla="*/ 2884480 w 11269336"/>
              <a:gd name="connsiteY191" fmla="*/ 2102626 h 2323145"/>
              <a:gd name="connsiteX192" fmla="*/ 2882689 w 11269336"/>
              <a:gd name="connsiteY192" fmla="*/ 2099228 h 2323145"/>
              <a:gd name="connsiteX193" fmla="*/ 2881291 w 11269336"/>
              <a:gd name="connsiteY193" fmla="*/ 2099618 h 2323145"/>
              <a:gd name="connsiteX194" fmla="*/ 2853979 w 11269336"/>
              <a:gd name="connsiteY194" fmla="*/ 2090388 h 2323145"/>
              <a:gd name="connsiteX195" fmla="*/ 2791790 w 11269336"/>
              <a:gd name="connsiteY195" fmla="*/ 2080332 h 2323145"/>
              <a:gd name="connsiteX196" fmla="*/ 2755844 w 11269336"/>
              <a:gd name="connsiteY196" fmla="*/ 2078874 h 2323145"/>
              <a:gd name="connsiteX197" fmla="*/ 2657742 w 11269336"/>
              <a:gd name="connsiteY197" fmla="*/ 2070179 h 2323145"/>
              <a:gd name="connsiteX198" fmla="*/ 2559549 w 11269336"/>
              <a:gd name="connsiteY198" fmla="*/ 2057873 h 2323145"/>
              <a:gd name="connsiteX199" fmla="*/ 2512054 w 11269336"/>
              <a:gd name="connsiteY199" fmla="*/ 2031671 h 2323145"/>
              <a:gd name="connsiteX200" fmla="*/ 2506437 w 11269336"/>
              <a:gd name="connsiteY200" fmla="*/ 2030918 h 2323145"/>
              <a:gd name="connsiteX201" fmla="*/ 2491752 w 11269336"/>
              <a:gd name="connsiteY201" fmla="*/ 2033906 h 2323145"/>
              <a:gd name="connsiteX202" fmla="*/ 2486338 w 11269336"/>
              <a:gd name="connsiteY202" fmla="*/ 2035862 h 2323145"/>
              <a:gd name="connsiteX203" fmla="*/ 2478186 w 11269336"/>
              <a:gd name="connsiteY203" fmla="*/ 2036953 h 2323145"/>
              <a:gd name="connsiteX204" fmla="*/ 2477950 w 11269336"/>
              <a:gd name="connsiteY204" fmla="*/ 2036715 h 2323145"/>
              <a:gd name="connsiteX205" fmla="*/ 2470381 w 11269336"/>
              <a:gd name="connsiteY205" fmla="*/ 2038256 h 2323145"/>
              <a:gd name="connsiteX206" fmla="*/ 2433781 w 11269336"/>
              <a:gd name="connsiteY206" fmla="*/ 2049140 h 2323145"/>
              <a:gd name="connsiteX207" fmla="*/ 2381172 w 11269336"/>
              <a:gd name="connsiteY207" fmla="*/ 2030645 h 2323145"/>
              <a:gd name="connsiteX208" fmla="*/ 2360198 w 11269336"/>
              <a:gd name="connsiteY208" fmla="*/ 2029059 h 2323145"/>
              <a:gd name="connsiteX209" fmla="*/ 2348815 w 11269336"/>
              <a:gd name="connsiteY209" fmla="*/ 2026798 h 2323145"/>
              <a:gd name="connsiteX210" fmla="*/ 2347988 w 11269336"/>
              <a:gd name="connsiteY210" fmla="*/ 2025745 h 2323145"/>
              <a:gd name="connsiteX211" fmla="*/ 2312920 w 11269336"/>
              <a:gd name="connsiteY211" fmla="*/ 2036311 h 2323145"/>
              <a:gd name="connsiteX212" fmla="*/ 2307986 w 11269336"/>
              <a:gd name="connsiteY212" fmla="*/ 2035583 h 2323145"/>
              <a:gd name="connsiteX213" fmla="*/ 2285481 w 11269336"/>
              <a:gd name="connsiteY213" fmla="*/ 2045197 h 2323145"/>
              <a:gd name="connsiteX214" fmla="*/ 2273666 w 11269336"/>
              <a:gd name="connsiteY214" fmla="*/ 2048710 h 2323145"/>
              <a:gd name="connsiteX215" fmla="*/ 2270719 w 11269336"/>
              <a:gd name="connsiteY215" fmla="*/ 2052702 h 2323145"/>
              <a:gd name="connsiteX216" fmla="*/ 2253080 w 11269336"/>
              <a:gd name="connsiteY216" fmla="*/ 2056363 h 2323145"/>
              <a:gd name="connsiteX217" fmla="*/ 2250906 w 11269336"/>
              <a:gd name="connsiteY217" fmla="*/ 2055654 h 2323145"/>
              <a:gd name="connsiteX218" fmla="*/ 2236905 w 11269336"/>
              <a:gd name="connsiteY218" fmla="*/ 2062882 h 2323145"/>
              <a:gd name="connsiteX219" fmla="*/ 2225830 w 11269336"/>
              <a:gd name="connsiteY219" fmla="*/ 2074027 h 2323145"/>
              <a:gd name="connsiteX220" fmla="*/ 2073776 w 11269336"/>
              <a:gd name="connsiteY220" fmla="*/ 2089244 h 2323145"/>
              <a:gd name="connsiteX221" fmla="*/ 1948256 w 11269336"/>
              <a:gd name="connsiteY221" fmla="*/ 2146616 h 2323145"/>
              <a:gd name="connsiteX222" fmla="*/ 1865582 w 11269336"/>
              <a:gd name="connsiteY222" fmla="*/ 2153738 h 2323145"/>
              <a:gd name="connsiteX223" fmla="*/ 1835210 w 11269336"/>
              <a:gd name="connsiteY223" fmla="*/ 2134244 h 2323145"/>
              <a:gd name="connsiteX224" fmla="*/ 1632661 w 11269336"/>
              <a:gd name="connsiteY224" fmla="*/ 2173882 h 2323145"/>
              <a:gd name="connsiteX225" fmla="*/ 1579590 w 11269336"/>
              <a:gd name="connsiteY225" fmla="*/ 2173680 h 2323145"/>
              <a:gd name="connsiteX226" fmla="*/ 1535601 w 11269336"/>
              <a:gd name="connsiteY226" fmla="*/ 2194590 h 2323145"/>
              <a:gd name="connsiteX227" fmla="*/ 1515594 w 11269336"/>
              <a:gd name="connsiteY227" fmla="*/ 2189622 h 2323145"/>
              <a:gd name="connsiteX228" fmla="*/ 1512113 w 11269336"/>
              <a:gd name="connsiteY228" fmla="*/ 2188534 h 2323145"/>
              <a:gd name="connsiteX229" fmla="*/ 1498838 w 11269336"/>
              <a:gd name="connsiteY229" fmla="*/ 2189213 h 2323145"/>
              <a:gd name="connsiteX230" fmla="*/ 1494279 w 11269336"/>
              <a:gd name="connsiteY230" fmla="*/ 2183112 h 2323145"/>
              <a:gd name="connsiteX231" fmla="*/ 1473714 w 11269336"/>
              <a:gd name="connsiteY231" fmla="*/ 2179625 h 2323145"/>
              <a:gd name="connsiteX232" fmla="*/ 1449503 w 11269336"/>
              <a:gd name="connsiteY232" fmla="*/ 2182633 h 2323145"/>
              <a:gd name="connsiteX233" fmla="*/ 1266687 w 11269336"/>
              <a:gd name="connsiteY233" fmla="*/ 2212688 h 2323145"/>
              <a:gd name="connsiteX234" fmla="*/ 1239614 w 11269336"/>
              <a:gd name="connsiteY234" fmla="*/ 2209727 h 2323145"/>
              <a:gd name="connsiteX235" fmla="*/ 1202436 w 11269336"/>
              <a:gd name="connsiteY235" fmla="*/ 2209817 h 2323145"/>
              <a:gd name="connsiteX236" fmla="*/ 1136097 w 11269336"/>
              <a:gd name="connsiteY236" fmla="*/ 2205112 h 2323145"/>
              <a:gd name="connsiteX237" fmla="*/ 988232 w 11269336"/>
              <a:gd name="connsiteY237" fmla="*/ 2235635 h 2323145"/>
              <a:gd name="connsiteX238" fmla="*/ 981959 w 11269336"/>
              <a:gd name="connsiteY238" fmla="*/ 2231607 h 2323145"/>
              <a:gd name="connsiteX239" fmla="*/ 938600 w 11269336"/>
              <a:gd name="connsiteY239" fmla="*/ 2238113 h 2323145"/>
              <a:gd name="connsiteX240" fmla="*/ 791788 w 11269336"/>
              <a:gd name="connsiteY240" fmla="*/ 2293224 h 2323145"/>
              <a:gd name="connsiteX241" fmla="*/ 706914 w 11269336"/>
              <a:gd name="connsiteY241" fmla="*/ 2305046 h 2323145"/>
              <a:gd name="connsiteX242" fmla="*/ 675971 w 11269336"/>
              <a:gd name="connsiteY242" fmla="*/ 2304030 h 2323145"/>
              <a:gd name="connsiteX243" fmla="*/ 624180 w 11269336"/>
              <a:gd name="connsiteY243" fmla="*/ 2302650 h 2323145"/>
              <a:gd name="connsiteX244" fmla="*/ 583453 w 11269336"/>
              <a:gd name="connsiteY244" fmla="*/ 2288788 h 2323145"/>
              <a:gd name="connsiteX245" fmla="*/ 540946 w 11269336"/>
              <a:gd name="connsiteY245" fmla="*/ 2292721 h 2323145"/>
              <a:gd name="connsiteX246" fmla="*/ 533680 w 11269336"/>
              <a:gd name="connsiteY246" fmla="*/ 2310233 h 2323145"/>
              <a:gd name="connsiteX247" fmla="*/ 487366 w 11269336"/>
              <a:gd name="connsiteY247" fmla="*/ 2309053 h 2323145"/>
              <a:gd name="connsiteX248" fmla="*/ 416820 w 11269336"/>
              <a:gd name="connsiteY248" fmla="*/ 2305443 h 2323145"/>
              <a:gd name="connsiteX249" fmla="*/ 376805 w 11269336"/>
              <a:gd name="connsiteY249" fmla="*/ 2307647 h 2323145"/>
              <a:gd name="connsiteX250" fmla="*/ 266777 w 11269336"/>
              <a:gd name="connsiteY250" fmla="*/ 2309012 h 2323145"/>
              <a:gd name="connsiteX251" fmla="*/ 156013 w 11269336"/>
              <a:gd name="connsiteY251" fmla="*/ 2306832 h 2323145"/>
              <a:gd name="connsiteX252" fmla="*/ 87258 w 11269336"/>
              <a:gd name="connsiteY252" fmla="*/ 2285511 h 2323145"/>
              <a:gd name="connsiteX253" fmla="*/ 23798 w 11269336"/>
              <a:gd name="connsiteY253" fmla="*/ 2281822 h 2323145"/>
              <a:gd name="connsiteX254" fmla="*/ 0 w 11269336"/>
              <a:gd name="connsiteY254" fmla="*/ 2285369 h 2323145"/>
              <a:gd name="connsiteX255" fmla="*/ 0 w 11269336"/>
              <a:gd name="connsiteY255"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92832 w 11269336"/>
              <a:gd name="connsiteY142" fmla="*/ 2188033 h 2323145"/>
              <a:gd name="connsiteX143" fmla="*/ 4467257 w 11269336"/>
              <a:gd name="connsiteY143" fmla="*/ 2196121 h 2323145"/>
              <a:gd name="connsiteX144" fmla="*/ 4405765 w 11269336"/>
              <a:gd name="connsiteY144" fmla="*/ 2199902 h 2323145"/>
              <a:gd name="connsiteX145" fmla="*/ 4401354 w 11269336"/>
              <a:gd name="connsiteY145" fmla="*/ 2194745 h 2323145"/>
              <a:gd name="connsiteX146" fmla="*/ 4366646 w 11269336"/>
              <a:gd name="connsiteY146" fmla="*/ 2198564 h 2323145"/>
              <a:gd name="connsiteX147" fmla="*/ 4354009 w 11269336"/>
              <a:gd name="connsiteY147" fmla="*/ 2204984 h 2323145"/>
              <a:gd name="connsiteX148" fmla="*/ 4348284 w 11269336"/>
              <a:gd name="connsiteY148" fmla="*/ 2205270 h 2323145"/>
              <a:gd name="connsiteX149" fmla="*/ 4333906 w 11269336"/>
              <a:gd name="connsiteY149" fmla="*/ 2205251 h 2323145"/>
              <a:gd name="connsiteX150" fmla="*/ 4308819 w 11269336"/>
              <a:gd name="connsiteY150" fmla="*/ 2203822 h 2323145"/>
              <a:gd name="connsiteX151" fmla="*/ 4301210 w 11269336"/>
              <a:gd name="connsiteY151" fmla="*/ 2204456 h 2323145"/>
              <a:gd name="connsiteX152" fmla="*/ 4283095 w 11269336"/>
              <a:gd name="connsiteY152" fmla="*/ 2198177 h 2323145"/>
              <a:gd name="connsiteX153" fmla="*/ 4250119 w 11269336"/>
              <a:gd name="connsiteY153" fmla="*/ 2196342 h 2323145"/>
              <a:gd name="connsiteX154" fmla="*/ 4189203 w 11269336"/>
              <a:gd name="connsiteY154" fmla="*/ 2178994 h 2323145"/>
              <a:gd name="connsiteX155" fmla="*/ 4154035 w 11269336"/>
              <a:gd name="connsiteY155" fmla="*/ 2171950 h 2323145"/>
              <a:gd name="connsiteX156" fmla="*/ 4129569 w 11269336"/>
              <a:gd name="connsiteY156" fmla="*/ 2163850 h 2323145"/>
              <a:gd name="connsiteX157" fmla="*/ 4061250 w 11269336"/>
              <a:gd name="connsiteY157" fmla="*/ 2159236 h 2323145"/>
              <a:gd name="connsiteX158" fmla="*/ 3945480 w 11269336"/>
              <a:gd name="connsiteY158" fmla="*/ 2158279 h 2323145"/>
              <a:gd name="connsiteX159" fmla="*/ 3921468 w 11269336"/>
              <a:gd name="connsiteY159" fmla="*/ 2156588 h 2323145"/>
              <a:gd name="connsiteX160" fmla="*/ 3903348 w 11269336"/>
              <a:gd name="connsiteY160" fmla="*/ 2149220 h 2323145"/>
              <a:gd name="connsiteX161" fmla="*/ 3901342 w 11269336"/>
              <a:gd name="connsiteY161" fmla="*/ 2142355 h 2323145"/>
              <a:gd name="connsiteX162" fmla="*/ 3888539 w 11269336"/>
              <a:gd name="connsiteY162" fmla="*/ 2140476 h 2323145"/>
              <a:gd name="connsiteX163" fmla="*/ 3885662 w 11269336"/>
              <a:gd name="connsiteY163" fmla="*/ 2138740 h 2323145"/>
              <a:gd name="connsiteX164" fmla="*/ 3868627 w 11269336"/>
              <a:gd name="connsiteY164" fmla="*/ 2130023 h 2323145"/>
              <a:gd name="connsiteX165" fmla="*/ 3819177 w 11269336"/>
              <a:gd name="connsiteY165" fmla="*/ 2142111 h 2323145"/>
              <a:gd name="connsiteX166" fmla="*/ 3769100 w 11269336"/>
              <a:gd name="connsiteY166" fmla="*/ 2131731 h 2323145"/>
              <a:gd name="connsiteX167" fmla="*/ 3562752 w 11269336"/>
              <a:gd name="connsiteY167" fmla="*/ 2131785 h 2323145"/>
              <a:gd name="connsiteX168" fmla="*/ 3541402 w 11269336"/>
              <a:gd name="connsiteY168" fmla="*/ 2106821 h 2323145"/>
              <a:gd name="connsiteX169" fmla="*/ 3365341 w 11269336"/>
              <a:gd name="connsiteY169" fmla="*/ 2077638 h 2323145"/>
              <a:gd name="connsiteX170" fmla="*/ 3170922 w 11269336"/>
              <a:gd name="connsiteY170" fmla="*/ 2115957 h 2323145"/>
              <a:gd name="connsiteX171" fmla="*/ 3156256 w 11269336"/>
              <a:gd name="connsiteY171" fmla="*/ 2124773 h 2323145"/>
              <a:gd name="connsiteX172" fmla="*/ 3140298 w 11269336"/>
              <a:gd name="connsiteY172" fmla="*/ 2129182 h 2323145"/>
              <a:gd name="connsiteX173" fmla="*/ 3138514 w 11269336"/>
              <a:gd name="connsiteY173" fmla="*/ 2128069 h 2323145"/>
              <a:gd name="connsiteX174" fmla="*/ 3120467 w 11269336"/>
              <a:gd name="connsiteY174" fmla="*/ 2128281 h 2323145"/>
              <a:gd name="connsiteX175" fmla="*/ 3116175 w 11269336"/>
              <a:gd name="connsiteY175" fmla="*/ 2131633 h 2323145"/>
              <a:gd name="connsiteX176" fmla="*/ 3103685 w 11269336"/>
              <a:gd name="connsiteY176" fmla="*/ 2132814 h 2323145"/>
              <a:gd name="connsiteX177" fmla="*/ 3078794 w 11269336"/>
              <a:gd name="connsiteY177" fmla="*/ 2137935 h 2323145"/>
              <a:gd name="connsiteX178" fmla="*/ 3074407 w 11269336"/>
              <a:gd name="connsiteY178" fmla="*/ 2136274 h 2323145"/>
              <a:gd name="connsiteX179" fmla="*/ 3037285 w 11269336"/>
              <a:gd name="connsiteY179" fmla="*/ 2139919 h 2323145"/>
              <a:gd name="connsiteX180" fmla="*/ 3036901 w 11269336"/>
              <a:gd name="connsiteY180" fmla="*/ 2138726 h 2323145"/>
              <a:gd name="connsiteX181" fmla="*/ 3026996 w 11269336"/>
              <a:gd name="connsiteY181" fmla="*/ 2134322 h 2323145"/>
              <a:gd name="connsiteX182" fmla="*/ 3007772 w 11269336"/>
              <a:gd name="connsiteY182" fmla="*/ 2128742 h 2323145"/>
              <a:gd name="connsiteX183" fmla="*/ 2965030 w 11269336"/>
              <a:gd name="connsiteY183" fmla="*/ 2100494 h 2323145"/>
              <a:gd name="connsiteX184" fmla="*/ 2926342 w 11269336"/>
              <a:gd name="connsiteY184" fmla="*/ 2104155 h 2323145"/>
              <a:gd name="connsiteX185" fmla="*/ 2918608 w 11269336"/>
              <a:gd name="connsiteY185" fmla="*/ 2104215 h 2323145"/>
              <a:gd name="connsiteX186" fmla="*/ 2918475 w 11269336"/>
              <a:gd name="connsiteY186" fmla="*/ 2103937 h 2323145"/>
              <a:gd name="connsiteX187" fmla="*/ 2910360 w 11269336"/>
              <a:gd name="connsiteY187" fmla="*/ 2103444 h 2323145"/>
              <a:gd name="connsiteX188" fmla="*/ 2904507 w 11269336"/>
              <a:gd name="connsiteY188" fmla="*/ 2104326 h 2323145"/>
              <a:gd name="connsiteX189" fmla="*/ 2889503 w 11269336"/>
              <a:gd name="connsiteY189" fmla="*/ 2104443 h 2323145"/>
              <a:gd name="connsiteX190" fmla="*/ 2884480 w 11269336"/>
              <a:gd name="connsiteY190" fmla="*/ 2102626 h 2323145"/>
              <a:gd name="connsiteX191" fmla="*/ 2882689 w 11269336"/>
              <a:gd name="connsiteY191" fmla="*/ 2099228 h 2323145"/>
              <a:gd name="connsiteX192" fmla="*/ 2881291 w 11269336"/>
              <a:gd name="connsiteY192" fmla="*/ 2099618 h 2323145"/>
              <a:gd name="connsiteX193" fmla="*/ 2853979 w 11269336"/>
              <a:gd name="connsiteY193" fmla="*/ 2090388 h 2323145"/>
              <a:gd name="connsiteX194" fmla="*/ 2791790 w 11269336"/>
              <a:gd name="connsiteY194" fmla="*/ 2080332 h 2323145"/>
              <a:gd name="connsiteX195" fmla="*/ 2755844 w 11269336"/>
              <a:gd name="connsiteY195" fmla="*/ 2078874 h 2323145"/>
              <a:gd name="connsiteX196" fmla="*/ 2657742 w 11269336"/>
              <a:gd name="connsiteY196" fmla="*/ 2070179 h 2323145"/>
              <a:gd name="connsiteX197" fmla="*/ 2559549 w 11269336"/>
              <a:gd name="connsiteY197" fmla="*/ 2057873 h 2323145"/>
              <a:gd name="connsiteX198" fmla="*/ 2512054 w 11269336"/>
              <a:gd name="connsiteY198" fmla="*/ 2031671 h 2323145"/>
              <a:gd name="connsiteX199" fmla="*/ 2506437 w 11269336"/>
              <a:gd name="connsiteY199" fmla="*/ 2030918 h 2323145"/>
              <a:gd name="connsiteX200" fmla="*/ 2491752 w 11269336"/>
              <a:gd name="connsiteY200" fmla="*/ 2033906 h 2323145"/>
              <a:gd name="connsiteX201" fmla="*/ 2486338 w 11269336"/>
              <a:gd name="connsiteY201" fmla="*/ 2035862 h 2323145"/>
              <a:gd name="connsiteX202" fmla="*/ 2478186 w 11269336"/>
              <a:gd name="connsiteY202" fmla="*/ 2036953 h 2323145"/>
              <a:gd name="connsiteX203" fmla="*/ 2477950 w 11269336"/>
              <a:gd name="connsiteY203" fmla="*/ 2036715 h 2323145"/>
              <a:gd name="connsiteX204" fmla="*/ 2470381 w 11269336"/>
              <a:gd name="connsiteY204" fmla="*/ 2038256 h 2323145"/>
              <a:gd name="connsiteX205" fmla="*/ 2433781 w 11269336"/>
              <a:gd name="connsiteY205" fmla="*/ 2049140 h 2323145"/>
              <a:gd name="connsiteX206" fmla="*/ 2381172 w 11269336"/>
              <a:gd name="connsiteY206" fmla="*/ 2030645 h 2323145"/>
              <a:gd name="connsiteX207" fmla="*/ 2360198 w 11269336"/>
              <a:gd name="connsiteY207" fmla="*/ 2029059 h 2323145"/>
              <a:gd name="connsiteX208" fmla="*/ 2348815 w 11269336"/>
              <a:gd name="connsiteY208" fmla="*/ 2026798 h 2323145"/>
              <a:gd name="connsiteX209" fmla="*/ 2347988 w 11269336"/>
              <a:gd name="connsiteY209" fmla="*/ 2025745 h 2323145"/>
              <a:gd name="connsiteX210" fmla="*/ 2312920 w 11269336"/>
              <a:gd name="connsiteY210" fmla="*/ 2036311 h 2323145"/>
              <a:gd name="connsiteX211" fmla="*/ 2307986 w 11269336"/>
              <a:gd name="connsiteY211" fmla="*/ 2035583 h 2323145"/>
              <a:gd name="connsiteX212" fmla="*/ 2285481 w 11269336"/>
              <a:gd name="connsiteY212" fmla="*/ 2045197 h 2323145"/>
              <a:gd name="connsiteX213" fmla="*/ 2273666 w 11269336"/>
              <a:gd name="connsiteY213" fmla="*/ 2048710 h 2323145"/>
              <a:gd name="connsiteX214" fmla="*/ 2270719 w 11269336"/>
              <a:gd name="connsiteY214" fmla="*/ 2052702 h 2323145"/>
              <a:gd name="connsiteX215" fmla="*/ 2253080 w 11269336"/>
              <a:gd name="connsiteY215" fmla="*/ 2056363 h 2323145"/>
              <a:gd name="connsiteX216" fmla="*/ 2250906 w 11269336"/>
              <a:gd name="connsiteY216" fmla="*/ 2055654 h 2323145"/>
              <a:gd name="connsiteX217" fmla="*/ 2236905 w 11269336"/>
              <a:gd name="connsiteY217" fmla="*/ 2062882 h 2323145"/>
              <a:gd name="connsiteX218" fmla="*/ 2225830 w 11269336"/>
              <a:gd name="connsiteY218" fmla="*/ 2074027 h 2323145"/>
              <a:gd name="connsiteX219" fmla="*/ 2073776 w 11269336"/>
              <a:gd name="connsiteY219" fmla="*/ 2089244 h 2323145"/>
              <a:gd name="connsiteX220" fmla="*/ 1948256 w 11269336"/>
              <a:gd name="connsiteY220" fmla="*/ 2146616 h 2323145"/>
              <a:gd name="connsiteX221" fmla="*/ 1865582 w 11269336"/>
              <a:gd name="connsiteY221" fmla="*/ 2153738 h 2323145"/>
              <a:gd name="connsiteX222" fmla="*/ 1835210 w 11269336"/>
              <a:gd name="connsiteY222" fmla="*/ 2134244 h 2323145"/>
              <a:gd name="connsiteX223" fmla="*/ 1632661 w 11269336"/>
              <a:gd name="connsiteY223" fmla="*/ 2173882 h 2323145"/>
              <a:gd name="connsiteX224" fmla="*/ 1579590 w 11269336"/>
              <a:gd name="connsiteY224" fmla="*/ 2173680 h 2323145"/>
              <a:gd name="connsiteX225" fmla="*/ 1535601 w 11269336"/>
              <a:gd name="connsiteY225" fmla="*/ 2194590 h 2323145"/>
              <a:gd name="connsiteX226" fmla="*/ 1515594 w 11269336"/>
              <a:gd name="connsiteY226" fmla="*/ 2189622 h 2323145"/>
              <a:gd name="connsiteX227" fmla="*/ 1512113 w 11269336"/>
              <a:gd name="connsiteY227" fmla="*/ 2188534 h 2323145"/>
              <a:gd name="connsiteX228" fmla="*/ 1498838 w 11269336"/>
              <a:gd name="connsiteY228" fmla="*/ 2189213 h 2323145"/>
              <a:gd name="connsiteX229" fmla="*/ 1494279 w 11269336"/>
              <a:gd name="connsiteY229" fmla="*/ 2183112 h 2323145"/>
              <a:gd name="connsiteX230" fmla="*/ 1473714 w 11269336"/>
              <a:gd name="connsiteY230" fmla="*/ 2179625 h 2323145"/>
              <a:gd name="connsiteX231" fmla="*/ 1449503 w 11269336"/>
              <a:gd name="connsiteY231" fmla="*/ 2182633 h 2323145"/>
              <a:gd name="connsiteX232" fmla="*/ 1266687 w 11269336"/>
              <a:gd name="connsiteY232" fmla="*/ 2212688 h 2323145"/>
              <a:gd name="connsiteX233" fmla="*/ 1239614 w 11269336"/>
              <a:gd name="connsiteY233" fmla="*/ 2209727 h 2323145"/>
              <a:gd name="connsiteX234" fmla="*/ 1202436 w 11269336"/>
              <a:gd name="connsiteY234" fmla="*/ 2209817 h 2323145"/>
              <a:gd name="connsiteX235" fmla="*/ 1136097 w 11269336"/>
              <a:gd name="connsiteY235" fmla="*/ 2205112 h 2323145"/>
              <a:gd name="connsiteX236" fmla="*/ 988232 w 11269336"/>
              <a:gd name="connsiteY236" fmla="*/ 2235635 h 2323145"/>
              <a:gd name="connsiteX237" fmla="*/ 981959 w 11269336"/>
              <a:gd name="connsiteY237" fmla="*/ 2231607 h 2323145"/>
              <a:gd name="connsiteX238" fmla="*/ 938600 w 11269336"/>
              <a:gd name="connsiteY238" fmla="*/ 2238113 h 2323145"/>
              <a:gd name="connsiteX239" fmla="*/ 791788 w 11269336"/>
              <a:gd name="connsiteY239" fmla="*/ 2293224 h 2323145"/>
              <a:gd name="connsiteX240" fmla="*/ 706914 w 11269336"/>
              <a:gd name="connsiteY240" fmla="*/ 2305046 h 2323145"/>
              <a:gd name="connsiteX241" fmla="*/ 675971 w 11269336"/>
              <a:gd name="connsiteY241" fmla="*/ 2304030 h 2323145"/>
              <a:gd name="connsiteX242" fmla="*/ 624180 w 11269336"/>
              <a:gd name="connsiteY242" fmla="*/ 2302650 h 2323145"/>
              <a:gd name="connsiteX243" fmla="*/ 583453 w 11269336"/>
              <a:gd name="connsiteY243" fmla="*/ 2288788 h 2323145"/>
              <a:gd name="connsiteX244" fmla="*/ 540946 w 11269336"/>
              <a:gd name="connsiteY244" fmla="*/ 2292721 h 2323145"/>
              <a:gd name="connsiteX245" fmla="*/ 533680 w 11269336"/>
              <a:gd name="connsiteY245" fmla="*/ 2310233 h 2323145"/>
              <a:gd name="connsiteX246" fmla="*/ 487366 w 11269336"/>
              <a:gd name="connsiteY246" fmla="*/ 2309053 h 2323145"/>
              <a:gd name="connsiteX247" fmla="*/ 416820 w 11269336"/>
              <a:gd name="connsiteY247" fmla="*/ 2305443 h 2323145"/>
              <a:gd name="connsiteX248" fmla="*/ 376805 w 11269336"/>
              <a:gd name="connsiteY248" fmla="*/ 2307647 h 2323145"/>
              <a:gd name="connsiteX249" fmla="*/ 266777 w 11269336"/>
              <a:gd name="connsiteY249" fmla="*/ 2309012 h 2323145"/>
              <a:gd name="connsiteX250" fmla="*/ 156013 w 11269336"/>
              <a:gd name="connsiteY250" fmla="*/ 2306832 h 2323145"/>
              <a:gd name="connsiteX251" fmla="*/ 87258 w 11269336"/>
              <a:gd name="connsiteY251" fmla="*/ 2285511 h 2323145"/>
              <a:gd name="connsiteX252" fmla="*/ 23798 w 11269336"/>
              <a:gd name="connsiteY252" fmla="*/ 2281822 h 2323145"/>
              <a:gd name="connsiteX253" fmla="*/ 0 w 11269336"/>
              <a:gd name="connsiteY253" fmla="*/ 2285369 h 2323145"/>
              <a:gd name="connsiteX254" fmla="*/ 0 w 11269336"/>
              <a:gd name="connsiteY254"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533444 w 11269336"/>
              <a:gd name="connsiteY141" fmla="*/ 2181200 h 2323145"/>
              <a:gd name="connsiteX142" fmla="*/ 4467257 w 11269336"/>
              <a:gd name="connsiteY142" fmla="*/ 2196121 h 2323145"/>
              <a:gd name="connsiteX143" fmla="*/ 4405765 w 11269336"/>
              <a:gd name="connsiteY143" fmla="*/ 2199902 h 2323145"/>
              <a:gd name="connsiteX144" fmla="*/ 4401354 w 11269336"/>
              <a:gd name="connsiteY144" fmla="*/ 2194745 h 2323145"/>
              <a:gd name="connsiteX145" fmla="*/ 4366646 w 11269336"/>
              <a:gd name="connsiteY145" fmla="*/ 2198564 h 2323145"/>
              <a:gd name="connsiteX146" fmla="*/ 4354009 w 11269336"/>
              <a:gd name="connsiteY146" fmla="*/ 2204984 h 2323145"/>
              <a:gd name="connsiteX147" fmla="*/ 4348284 w 11269336"/>
              <a:gd name="connsiteY147" fmla="*/ 2205270 h 2323145"/>
              <a:gd name="connsiteX148" fmla="*/ 4333906 w 11269336"/>
              <a:gd name="connsiteY148" fmla="*/ 2205251 h 2323145"/>
              <a:gd name="connsiteX149" fmla="*/ 4308819 w 11269336"/>
              <a:gd name="connsiteY149" fmla="*/ 2203822 h 2323145"/>
              <a:gd name="connsiteX150" fmla="*/ 4301210 w 11269336"/>
              <a:gd name="connsiteY150" fmla="*/ 2204456 h 2323145"/>
              <a:gd name="connsiteX151" fmla="*/ 4283095 w 11269336"/>
              <a:gd name="connsiteY151" fmla="*/ 2198177 h 2323145"/>
              <a:gd name="connsiteX152" fmla="*/ 4250119 w 11269336"/>
              <a:gd name="connsiteY152" fmla="*/ 2196342 h 2323145"/>
              <a:gd name="connsiteX153" fmla="*/ 4189203 w 11269336"/>
              <a:gd name="connsiteY153" fmla="*/ 2178994 h 2323145"/>
              <a:gd name="connsiteX154" fmla="*/ 4154035 w 11269336"/>
              <a:gd name="connsiteY154" fmla="*/ 2171950 h 2323145"/>
              <a:gd name="connsiteX155" fmla="*/ 4129569 w 11269336"/>
              <a:gd name="connsiteY155" fmla="*/ 2163850 h 2323145"/>
              <a:gd name="connsiteX156" fmla="*/ 4061250 w 11269336"/>
              <a:gd name="connsiteY156" fmla="*/ 2159236 h 2323145"/>
              <a:gd name="connsiteX157" fmla="*/ 3945480 w 11269336"/>
              <a:gd name="connsiteY157" fmla="*/ 2158279 h 2323145"/>
              <a:gd name="connsiteX158" fmla="*/ 3921468 w 11269336"/>
              <a:gd name="connsiteY158" fmla="*/ 2156588 h 2323145"/>
              <a:gd name="connsiteX159" fmla="*/ 3903348 w 11269336"/>
              <a:gd name="connsiteY159" fmla="*/ 2149220 h 2323145"/>
              <a:gd name="connsiteX160" fmla="*/ 3901342 w 11269336"/>
              <a:gd name="connsiteY160" fmla="*/ 2142355 h 2323145"/>
              <a:gd name="connsiteX161" fmla="*/ 3888539 w 11269336"/>
              <a:gd name="connsiteY161" fmla="*/ 2140476 h 2323145"/>
              <a:gd name="connsiteX162" fmla="*/ 3885662 w 11269336"/>
              <a:gd name="connsiteY162" fmla="*/ 2138740 h 2323145"/>
              <a:gd name="connsiteX163" fmla="*/ 3868627 w 11269336"/>
              <a:gd name="connsiteY163" fmla="*/ 2130023 h 2323145"/>
              <a:gd name="connsiteX164" fmla="*/ 3819177 w 11269336"/>
              <a:gd name="connsiteY164" fmla="*/ 2142111 h 2323145"/>
              <a:gd name="connsiteX165" fmla="*/ 3769100 w 11269336"/>
              <a:gd name="connsiteY165" fmla="*/ 2131731 h 2323145"/>
              <a:gd name="connsiteX166" fmla="*/ 3562752 w 11269336"/>
              <a:gd name="connsiteY166" fmla="*/ 2131785 h 2323145"/>
              <a:gd name="connsiteX167" fmla="*/ 3541402 w 11269336"/>
              <a:gd name="connsiteY167" fmla="*/ 2106821 h 2323145"/>
              <a:gd name="connsiteX168" fmla="*/ 3365341 w 11269336"/>
              <a:gd name="connsiteY168" fmla="*/ 2077638 h 2323145"/>
              <a:gd name="connsiteX169" fmla="*/ 3170922 w 11269336"/>
              <a:gd name="connsiteY169" fmla="*/ 2115957 h 2323145"/>
              <a:gd name="connsiteX170" fmla="*/ 3156256 w 11269336"/>
              <a:gd name="connsiteY170" fmla="*/ 2124773 h 2323145"/>
              <a:gd name="connsiteX171" fmla="*/ 3140298 w 11269336"/>
              <a:gd name="connsiteY171" fmla="*/ 2129182 h 2323145"/>
              <a:gd name="connsiteX172" fmla="*/ 3138514 w 11269336"/>
              <a:gd name="connsiteY172" fmla="*/ 2128069 h 2323145"/>
              <a:gd name="connsiteX173" fmla="*/ 3120467 w 11269336"/>
              <a:gd name="connsiteY173" fmla="*/ 2128281 h 2323145"/>
              <a:gd name="connsiteX174" fmla="*/ 3116175 w 11269336"/>
              <a:gd name="connsiteY174" fmla="*/ 2131633 h 2323145"/>
              <a:gd name="connsiteX175" fmla="*/ 3103685 w 11269336"/>
              <a:gd name="connsiteY175" fmla="*/ 2132814 h 2323145"/>
              <a:gd name="connsiteX176" fmla="*/ 3078794 w 11269336"/>
              <a:gd name="connsiteY176" fmla="*/ 2137935 h 2323145"/>
              <a:gd name="connsiteX177" fmla="*/ 3074407 w 11269336"/>
              <a:gd name="connsiteY177" fmla="*/ 2136274 h 2323145"/>
              <a:gd name="connsiteX178" fmla="*/ 3037285 w 11269336"/>
              <a:gd name="connsiteY178" fmla="*/ 2139919 h 2323145"/>
              <a:gd name="connsiteX179" fmla="*/ 3036901 w 11269336"/>
              <a:gd name="connsiteY179" fmla="*/ 2138726 h 2323145"/>
              <a:gd name="connsiteX180" fmla="*/ 3026996 w 11269336"/>
              <a:gd name="connsiteY180" fmla="*/ 2134322 h 2323145"/>
              <a:gd name="connsiteX181" fmla="*/ 3007772 w 11269336"/>
              <a:gd name="connsiteY181" fmla="*/ 2128742 h 2323145"/>
              <a:gd name="connsiteX182" fmla="*/ 2965030 w 11269336"/>
              <a:gd name="connsiteY182" fmla="*/ 2100494 h 2323145"/>
              <a:gd name="connsiteX183" fmla="*/ 2926342 w 11269336"/>
              <a:gd name="connsiteY183" fmla="*/ 2104155 h 2323145"/>
              <a:gd name="connsiteX184" fmla="*/ 2918608 w 11269336"/>
              <a:gd name="connsiteY184" fmla="*/ 2104215 h 2323145"/>
              <a:gd name="connsiteX185" fmla="*/ 2918475 w 11269336"/>
              <a:gd name="connsiteY185" fmla="*/ 2103937 h 2323145"/>
              <a:gd name="connsiteX186" fmla="*/ 2910360 w 11269336"/>
              <a:gd name="connsiteY186" fmla="*/ 2103444 h 2323145"/>
              <a:gd name="connsiteX187" fmla="*/ 2904507 w 11269336"/>
              <a:gd name="connsiteY187" fmla="*/ 2104326 h 2323145"/>
              <a:gd name="connsiteX188" fmla="*/ 2889503 w 11269336"/>
              <a:gd name="connsiteY188" fmla="*/ 2104443 h 2323145"/>
              <a:gd name="connsiteX189" fmla="*/ 2884480 w 11269336"/>
              <a:gd name="connsiteY189" fmla="*/ 2102626 h 2323145"/>
              <a:gd name="connsiteX190" fmla="*/ 2882689 w 11269336"/>
              <a:gd name="connsiteY190" fmla="*/ 2099228 h 2323145"/>
              <a:gd name="connsiteX191" fmla="*/ 2881291 w 11269336"/>
              <a:gd name="connsiteY191" fmla="*/ 2099618 h 2323145"/>
              <a:gd name="connsiteX192" fmla="*/ 2853979 w 11269336"/>
              <a:gd name="connsiteY192" fmla="*/ 2090388 h 2323145"/>
              <a:gd name="connsiteX193" fmla="*/ 2791790 w 11269336"/>
              <a:gd name="connsiteY193" fmla="*/ 2080332 h 2323145"/>
              <a:gd name="connsiteX194" fmla="*/ 2755844 w 11269336"/>
              <a:gd name="connsiteY194" fmla="*/ 2078874 h 2323145"/>
              <a:gd name="connsiteX195" fmla="*/ 2657742 w 11269336"/>
              <a:gd name="connsiteY195" fmla="*/ 2070179 h 2323145"/>
              <a:gd name="connsiteX196" fmla="*/ 2559549 w 11269336"/>
              <a:gd name="connsiteY196" fmla="*/ 2057873 h 2323145"/>
              <a:gd name="connsiteX197" fmla="*/ 2512054 w 11269336"/>
              <a:gd name="connsiteY197" fmla="*/ 2031671 h 2323145"/>
              <a:gd name="connsiteX198" fmla="*/ 2506437 w 11269336"/>
              <a:gd name="connsiteY198" fmla="*/ 2030918 h 2323145"/>
              <a:gd name="connsiteX199" fmla="*/ 2491752 w 11269336"/>
              <a:gd name="connsiteY199" fmla="*/ 2033906 h 2323145"/>
              <a:gd name="connsiteX200" fmla="*/ 2486338 w 11269336"/>
              <a:gd name="connsiteY200" fmla="*/ 2035862 h 2323145"/>
              <a:gd name="connsiteX201" fmla="*/ 2478186 w 11269336"/>
              <a:gd name="connsiteY201" fmla="*/ 2036953 h 2323145"/>
              <a:gd name="connsiteX202" fmla="*/ 2477950 w 11269336"/>
              <a:gd name="connsiteY202" fmla="*/ 2036715 h 2323145"/>
              <a:gd name="connsiteX203" fmla="*/ 2470381 w 11269336"/>
              <a:gd name="connsiteY203" fmla="*/ 2038256 h 2323145"/>
              <a:gd name="connsiteX204" fmla="*/ 2433781 w 11269336"/>
              <a:gd name="connsiteY204" fmla="*/ 2049140 h 2323145"/>
              <a:gd name="connsiteX205" fmla="*/ 2381172 w 11269336"/>
              <a:gd name="connsiteY205" fmla="*/ 2030645 h 2323145"/>
              <a:gd name="connsiteX206" fmla="*/ 2360198 w 11269336"/>
              <a:gd name="connsiteY206" fmla="*/ 2029059 h 2323145"/>
              <a:gd name="connsiteX207" fmla="*/ 2348815 w 11269336"/>
              <a:gd name="connsiteY207" fmla="*/ 2026798 h 2323145"/>
              <a:gd name="connsiteX208" fmla="*/ 2347988 w 11269336"/>
              <a:gd name="connsiteY208" fmla="*/ 2025745 h 2323145"/>
              <a:gd name="connsiteX209" fmla="*/ 2312920 w 11269336"/>
              <a:gd name="connsiteY209" fmla="*/ 2036311 h 2323145"/>
              <a:gd name="connsiteX210" fmla="*/ 2307986 w 11269336"/>
              <a:gd name="connsiteY210" fmla="*/ 2035583 h 2323145"/>
              <a:gd name="connsiteX211" fmla="*/ 2285481 w 11269336"/>
              <a:gd name="connsiteY211" fmla="*/ 2045197 h 2323145"/>
              <a:gd name="connsiteX212" fmla="*/ 2273666 w 11269336"/>
              <a:gd name="connsiteY212" fmla="*/ 2048710 h 2323145"/>
              <a:gd name="connsiteX213" fmla="*/ 2270719 w 11269336"/>
              <a:gd name="connsiteY213" fmla="*/ 2052702 h 2323145"/>
              <a:gd name="connsiteX214" fmla="*/ 2253080 w 11269336"/>
              <a:gd name="connsiteY214" fmla="*/ 2056363 h 2323145"/>
              <a:gd name="connsiteX215" fmla="*/ 2250906 w 11269336"/>
              <a:gd name="connsiteY215" fmla="*/ 2055654 h 2323145"/>
              <a:gd name="connsiteX216" fmla="*/ 2236905 w 11269336"/>
              <a:gd name="connsiteY216" fmla="*/ 2062882 h 2323145"/>
              <a:gd name="connsiteX217" fmla="*/ 2225830 w 11269336"/>
              <a:gd name="connsiteY217" fmla="*/ 2074027 h 2323145"/>
              <a:gd name="connsiteX218" fmla="*/ 2073776 w 11269336"/>
              <a:gd name="connsiteY218" fmla="*/ 2089244 h 2323145"/>
              <a:gd name="connsiteX219" fmla="*/ 1948256 w 11269336"/>
              <a:gd name="connsiteY219" fmla="*/ 2146616 h 2323145"/>
              <a:gd name="connsiteX220" fmla="*/ 1865582 w 11269336"/>
              <a:gd name="connsiteY220" fmla="*/ 2153738 h 2323145"/>
              <a:gd name="connsiteX221" fmla="*/ 1835210 w 11269336"/>
              <a:gd name="connsiteY221" fmla="*/ 2134244 h 2323145"/>
              <a:gd name="connsiteX222" fmla="*/ 1632661 w 11269336"/>
              <a:gd name="connsiteY222" fmla="*/ 2173882 h 2323145"/>
              <a:gd name="connsiteX223" fmla="*/ 1579590 w 11269336"/>
              <a:gd name="connsiteY223" fmla="*/ 2173680 h 2323145"/>
              <a:gd name="connsiteX224" fmla="*/ 1535601 w 11269336"/>
              <a:gd name="connsiteY224" fmla="*/ 2194590 h 2323145"/>
              <a:gd name="connsiteX225" fmla="*/ 1515594 w 11269336"/>
              <a:gd name="connsiteY225" fmla="*/ 2189622 h 2323145"/>
              <a:gd name="connsiteX226" fmla="*/ 1512113 w 11269336"/>
              <a:gd name="connsiteY226" fmla="*/ 2188534 h 2323145"/>
              <a:gd name="connsiteX227" fmla="*/ 1498838 w 11269336"/>
              <a:gd name="connsiteY227" fmla="*/ 2189213 h 2323145"/>
              <a:gd name="connsiteX228" fmla="*/ 1494279 w 11269336"/>
              <a:gd name="connsiteY228" fmla="*/ 2183112 h 2323145"/>
              <a:gd name="connsiteX229" fmla="*/ 1473714 w 11269336"/>
              <a:gd name="connsiteY229" fmla="*/ 2179625 h 2323145"/>
              <a:gd name="connsiteX230" fmla="*/ 1449503 w 11269336"/>
              <a:gd name="connsiteY230" fmla="*/ 2182633 h 2323145"/>
              <a:gd name="connsiteX231" fmla="*/ 1266687 w 11269336"/>
              <a:gd name="connsiteY231" fmla="*/ 2212688 h 2323145"/>
              <a:gd name="connsiteX232" fmla="*/ 1239614 w 11269336"/>
              <a:gd name="connsiteY232" fmla="*/ 2209727 h 2323145"/>
              <a:gd name="connsiteX233" fmla="*/ 1202436 w 11269336"/>
              <a:gd name="connsiteY233" fmla="*/ 2209817 h 2323145"/>
              <a:gd name="connsiteX234" fmla="*/ 1136097 w 11269336"/>
              <a:gd name="connsiteY234" fmla="*/ 2205112 h 2323145"/>
              <a:gd name="connsiteX235" fmla="*/ 988232 w 11269336"/>
              <a:gd name="connsiteY235" fmla="*/ 2235635 h 2323145"/>
              <a:gd name="connsiteX236" fmla="*/ 981959 w 11269336"/>
              <a:gd name="connsiteY236" fmla="*/ 2231607 h 2323145"/>
              <a:gd name="connsiteX237" fmla="*/ 938600 w 11269336"/>
              <a:gd name="connsiteY237" fmla="*/ 2238113 h 2323145"/>
              <a:gd name="connsiteX238" fmla="*/ 791788 w 11269336"/>
              <a:gd name="connsiteY238" fmla="*/ 2293224 h 2323145"/>
              <a:gd name="connsiteX239" fmla="*/ 706914 w 11269336"/>
              <a:gd name="connsiteY239" fmla="*/ 2305046 h 2323145"/>
              <a:gd name="connsiteX240" fmla="*/ 675971 w 11269336"/>
              <a:gd name="connsiteY240" fmla="*/ 2304030 h 2323145"/>
              <a:gd name="connsiteX241" fmla="*/ 624180 w 11269336"/>
              <a:gd name="connsiteY241" fmla="*/ 2302650 h 2323145"/>
              <a:gd name="connsiteX242" fmla="*/ 583453 w 11269336"/>
              <a:gd name="connsiteY242" fmla="*/ 2288788 h 2323145"/>
              <a:gd name="connsiteX243" fmla="*/ 540946 w 11269336"/>
              <a:gd name="connsiteY243" fmla="*/ 2292721 h 2323145"/>
              <a:gd name="connsiteX244" fmla="*/ 533680 w 11269336"/>
              <a:gd name="connsiteY244" fmla="*/ 2310233 h 2323145"/>
              <a:gd name="connsiteX245" fmla="*/ 487366 w 11269336"/>
              <a:gd name="connsiteY245" fmla="*/ 2309053 h 2323145"/>
              <a:gd name="connsiteX246" fmla="*/ 416820 w 11269336"/>
              <a:gd name="connsiteY246" fmla="*/ 2305443 h 2323145"/>
              <a:gd name="connsiteX247" fmla="*/ 376805 w 11269336"/>
              <a:gd name="connsiteY247" fmla="*/ 2307647 h 2323145"/>
              <a:gd name="connsiteX248" fmla="*/ 266777 w 11269336"/>
              <a:gd name="connsiteY248" fmla="*/ 2309012 h 2323145"/>
              <a:gd name="connsiteX249" fmla="*/ 156013 w 11269336"/>
              <a:gd name="connsiteY249" fmla="*/ 2306832 h 2323145"/>
              <a:gd name="connsiteX250" fmla="*/ 87258 w 11269336"/>
              <a:gd name="connsiteY250" fmla="*/ 2285511 h 2323145"/>
              <a:gd name="connsiteX251" fmla="*/ 23798 w 11269336"/>
              <a:gd name="connsiteY251" fmla="*/ 2281822 h 2323145"/>
              <a:gd name="connsiteX252" fmla="*/ 0 w 11269336"/>
              <a:gd name="connsiteY252" fmla="*/ 2285369 h 2323145"/>
              <a:gd name="connsiteX253" fmla="*/ 0 w 11269336"/>
              <a:gd name="connsiteY253"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467257 w 11269336"/>
              <a:gd name="connsiteY141" fmla="*/ 2196121 h 2323145"/>
              <a:gd name="connsiteX142" fmla="*/ 4405765 w 11269336"/>
              <a:gd name="connsiteY142" fmla="*/ 2199902 h 2323145"/>
              <a:gd name="connsiteX143" fmla="*/ 4401354 w 11269336"/>
              <a:gd name="connsiteY143" fmla="*/ 2194745 h 2323145"/>
              <a:gd name="connsiteX144" fmla="*/ 4366646 w 11269336"/>
              <a:gd name="connsiteY144" fmla="*/ 2198564 h 2323145"/>
              <a:gd name="connsiteX145" fmla="*/ 4354009 w 11269336"/>
              <a:gd name="connsiteY145" fmla="*/ 2204984 h 2323145"/>
              <a:gd name="connsiteX146" fmla="*/ 4348284 w 11269336"/>
              <a:gd name="connsiteY146" fmla="*/ 2205270 h 2323145"/>
              <a:gd name="connsiteX147" fmla="*/ 4333906 w 11269336"/>
              <a:gd name="connsiteY147" fmla="*/ 2205251 h 2323145"/>
              <a:gd name="connsiteX148" fmla="*/ 4308819 w 11269336"/>
              <a:gd name="connsiteY148" fmla="*/ 2203822 h 2323145"/>
              <a:gd name="connsiteX149" fmla="*/ 4301210 w 11269336"/>
              <a:gd name="connsiteY149" fmla="*/ 2204456 h 2323145"/>
              <a:gd name="connsiteX150" fmla="*/ 4283095 w 11269336"/>
              <a:gd name="connsiteY150" fmla="*/ 2198177 h 2323145"/>
              <a:gd name="connsiteX151" fmla="*/ 4250119 w 11269336"/>
              <a:gd name="connsiteY151" fmla="*/ 2196342 h 2323145"/>
              <a:gd name="connsiteX152" fmla="*/ 4189203 w 11269336"/>
              <a:gd name="connsiteY152" fmla="*/ 2178994 h 2323145"/>
              <a:gd name="connsiteX153" fmla="*/ 4154035 w 11269336"/>
              <a:gd name="connsiteY153" fmla="*/ 2171950 h 2323145"/>
              <a:gd name="connsiteX154" fmla="*/ 4129569 w 11269336"/>
              <a:gd name="connsiteY154" fmla="*/ 2163850 h 2323145"/>
              <a:gd name="connsiteX155" fmla="*/ 4061250 w 11269336"/>
              <a:gd name="connsiteY155" fmla="*/ 2159236 h 2323145"/>
              <a:gd name="connsiteX156" fmla="*/ 3945480 w 11269336"/>
              <a:gd name="connsiteY156" fmla="*/ 2158279 h 2323145"/>
              <a:gd name="connsiteX157" fmla="*/ 3921468 w 11269336"/>
              <a:gd name="connsiteY157" fmla="*/ 2156588 h 2323145"/>
              <a:gd name="connsiteX158" fmla="*/ 3903348 w 11269336"/>
              <a:gd name="connsiteY158" fmla="*/ 2149220 h 2323145"/>
              <a:gd name="connsiteX159" fmla="*/ 3901342 w 11269336"/>
              <a:gd name="connsiteY159" fmla="*/ 2142355 h 2323145"/>
              <a:gd name="connsiteX160" fmla="*/ 3888539 w 11269336"/>
              <a:gd name="connsiteY160" fmla="*/ 2140476 h 2323145"/>
              <a:gd name="connsiteX161" fmla="*/ 3885662 w 11269336"/>
              <a:gd name="connsiteY161" fmla="*/ 2138740 h 2323145"/>
              <a:gd name="connsiteX162" fmla="*/ 3868627 w 11269336"/>
              <a:gd name="connsiteY162" fmla="*/ 2130023 h 2323145"/>
              <a:gd name="connsiteX163" fmla="*/ 3819177 w 11269336"/>
              <a:gd name="connsiteY163" fmla="*/ 2142111 h 2323145"/>
              <a:gd name="connsiteX164" fmla="*/ 3769100 w 11269336"/>
              <a:gd name="connsiteY164" fmla="*/ 2131731 h 2323145"/>
              <a:gd name="connsiteX165" fmla="*/ 3562752 w 11269336"/>
              <a:gd name="connsiteY165" fmla="*/ 2131785 h 2323145"/>
              <a:gd name="connsiteX166" fmla="*/ 3541402 w 11269336"/>
              <a:gd name="connsiteY166" fmla="*/ 2106821 h 2323145"/>
              <a:gd name="connsiteX167" fmla="*/ 3365341 w 11269336"/>
              <a:gd name="connsiteY167" fmla="*/ 2077638 h 2323145"/>
              <a:gd name="connsiteX168" fmla="*/ 3170922 w 11269336"/>
              <a:gd name="connsiteY168" fmla="*/ 2115957 h 2323145"/>
              <a:gd name="connsiteX169" fmla="*/ 3156256 w 11269336"/>
              <a:gd name="connsiteY169" fmla="*/ 2124773 h 2323145"/>
              <a:gd name="connsiteX170" fmla="*/ 3140298 w 11269336"/>
              <a:gd name="connsiteY170" fmla="*/ 2129182 h 2323145"/>
              <a:gd name="connsiteX171" fmla="*/ 3138514 w 11269336"/>
              <a:gd name="connsiteY171" fmla="*/ 2128069 h 2323145"/>
              <a:gd name="connsiteX172" fmla="*/ 3120467 w 11269336"/>
              <a:gd name="connsiteY172" fmla="*/ 2128281 h 2323145"/>
              <a:gd name="connsiteX173" fmla="*/ 3116175 w 11269336"/>
              <a:gd name="connsiteY173" fmla="*/ 2131633 h 2323145"/>
              <a:gd name="connsiteX174" fmla="*/ 3103685 w 11269336"/>
              <a:gd name="connsiteY174" fmla="*/ 2132814 h 2323145"/>
              <a:gd name="connsiteX175" fmla="*/ 3078794 w 11269336"/>
              <a:gd name="connsiteY175" fmla="*/ 2137935 h 2323145"/>
              <a:gd name="connsiteX176" fmla="*/ 3074407 w 11269336"/>
              <a:gd name="connsiteY176" fmla="*/ 2136274 h 2323145"/>
              <a:gd name="connsiteX177" fmla="*/ 3037285 w 11269336"/>
              <a:gd name="connsiteY177" fmla="*/ 2139919 h 2323145"/>
              <a:gd name="connsiteX178" fmla="*/ 3036901 w 11269336"/>
              <a:gd name="connsiteY178" fmla="*/ 2138726 h 2323145"/>
              <a:gd name="connsiteX179" fmla="*/ 3026996 w 11269336"/>
              <a:gd name="connsiteY179" fmla="*/ 2134322 h 2323145"/>
              <a:gd name="connsiteX180" fmla="*/ 3007772 w 11269336"/>
              <a:gd name="connsiteY180" fmla="*/ 2128742 h 2323145"/>
              <a:gd name="connsiteX181" fmla="*/ 2965030 w 11269336"/>
              <a:gd name="connsiteY181" fmla="*/ 2100494 h 2323145"/>
              <a:gd name="connsiteX182" fmla="*/ 2926342 w 11269336"/>
              <a:gd name="connsiteY182" fmla="*/ 2104155 h 2323145"/>
              <a:gd name="connsiteX183" fmla="*/ 2918608 w 11269336"/>
              <a:gd name="connsiteY183" fmla="*/ 2104215 h 2323145"/>
              <a:gd name="connsiteX184" fmla="*/ 2918475 w 11269336"/>
              <a:gd name="connsiteY184" fmla="*/ 2103937 h 2323145"/>
              <a:gd name="connsiteX185" fmla="*/ 2910360 w 11269336"/>
              <a:gd name="connsiteY185" fmla="*/ 2103444 h 2323145"/>
              <a:gd name="connsiteX186" fmla="*/ 2904507 w 11269336"/>
              <a:gd name="connsiteY186" fmla="*/ 2104326 h 2323145"/>
              <a:gd name="connsiteX187" fmla="*/ 2889503 w 11269336"/>
              <a:gd name="connsiteY187" fmla="*/ 2104443 h 2323145"/>
              <a:gd name="connsiteX188" fmla="*/ 2884480 w 11269336"/>
              <a:gd name="connsiteY188" fmla="*/ 2102626 h 2323145"/>
              <a:gd name="connsiteX189" fmla="*/ 2882689 w 11269336"/>
              <a:gd name="connsiteY189" fmla="*/ 2099228 h 2323145"/>
              <a:gd name="connsiteX190" fmla="*/ 2881291 w 11269336"/>
              <a:gd name="connsiteY190" fmla="*/ 2099618 h 2323145"/>
              <a:gd name="connsiteX191" fmla="*/ 2853979 w 11269336"/>
              <a:gd name="connsiteY191" fmla="*/ 2090388 h 2323145"/>
              <a:gd name="connsiteX192" fmla="*/ 2791790 w 11269336"/>
              <a:gd name="connsiteY192" fmla="*/ 2080332 h 2323145"/>
              <a:gd name="connsiteX193" fmla="*/ 2755844 w 11269336"/>
              <a:gd name="connsiteY193" fmla="*/ 2078874 h 2323145"/>
              <a:gd name="connsiteX194" fmla="*/ 2657742 w 11269336"/>
              <a:gd name="connsiteY194" fmla="*/ 2070179 h 2323145"/>
              <a:gd name="connsiteX195" fmla="*/ 2559549 w 11269336"/>
              <a:gd name="connsiteY195" fmla="*/ 2057873 h 2323145"/>
              <a:gd name="connsiteX196" fmla="*/ 2512054 w 11269336"/>
              <a:gd name="connsiteY196" fmla="*/ 2031671 h 2323145"/>
              <a:gd name="connsiteX197" fmla="*/ 2506437 w 11269336"/>
              <a:gd name="connsiteY197" fmla="*/ 2030918 h 2323145"/>
              <a:gd name="connsiteX198" fmla="*/ 2491752 w 11269336"/>
              <a:gd name="connsiteY198" fmla="*/ 2033906 h 2323145"/>
              <a:gd name="connsiteX199" fmla="*/ 2486338 w 11269336"/>
              <a:gd name="connsiteY199" fmla="*/ 2035862 h 2323145"/>
              <a:gd name="connsiteX200" fmla="*/ 2478186 w 11269336"/>
              <a:gd name="connsiteY200" fmla="*/ 2036953 h 2323145"/>
              <a:gd name="connsiteX201" fmla="*/ 2477950 w 11269336"/>
              <a:gd name="connsiteY201" fmla="*/ 2036715 h 2323145"/>
              <a:gd name="connsiteX202" fmla="*/ 2470381 w 11269336"/>
              <a:gd name="connsiteY202" fmla="*/ 2038256 h 2323145"/>
              <a:gd name="connsiteX203" fmla="*/ 2433781 w 11269336"/>
              <a:gd name="connsiteY203" fmla="*/ 2049140 h 2323145"/>
              <a:gd name="connsiteX204" fmla="*/ 2381172 w 11269336"/>
              <a:gd name="connsiteY204" fmla="*/ 2030645 h 2323145"/>
              <a:gd name="connsiteX205" fmla="*/ 2360198 w 11269336"/>
              <a:gd name="connsiteY205" fmla="*/ 2029059 h 2323145"/>
              <a:gd name="connsiteX206" fmla="*/ 2348815 w 11269336"/>
              <a:gd name="connsiteY206" fmla="*/ 2026798 h 2323145"/>
              <a:gd name="connsiteX207" fmla="*/ 2347988 w 11269336"/>
              <a:gd name="connsiteY207" fmla="*/ 2025745 h 2323145"/>
              <a:gd name="connsiteX208" fmla="*/ 2312920 w 11269336"/>
              <a:gd name="connsiteY208" fmla="*/ 2036311 h 2323145"/>
              <a:gd name="connsiteX209" fmla="*/ 2307986 w 11269336"/>
              <a:gd name="connsiteY209" fmla="*/ 2035583 h 2323145"/>
              <a:gd name="connsiteX210" fmla="*/ 2285481 w 11269336"/>
              <a:gd name="connsiteY210" fmla="*/ 2045197 h 2323145"/>
              <a:gd name="connsiteX211" fmla="*/ 2273666 w 11269336"/>
              <a:gd name="connsiteY211" fmla="*/ 2048710 h 2323145"/>
              <a:gd name="connsiteX212" fmla="*/ 2270719 w 11269336"/>
              <a:gd name="connsiteY212" fmla="*/ 2052702 h 2323145"/>
              <a:gd name="connsiteX213" fmla="*/ 2253080 w 11269336"/>
              <a:gd name="connsiteY213" fmla="*/ 2056363 h 2323145"/>
              <a:gd name="connsiteX214" fmla="*/ 2250906 w 11269336"/>
              <a:gd name="connsiteY214" fmla="*/ 2055654 h 2323145"/>
              <a:gd name="connsiteX215" fmla="*/ 2236905 w 11269336"/>
              <a:gd name="connsiteY215" fmla="*/ 2062882 h 2323145"/>
              <a:gd name="connsiteX216" fmla="*/ 2225830 w 11269336"/>
              <a:gd name="connsiteY216" fmla="*/ 2074027 h 2323145"/>
              <a:gd name="connsiteX217" fmla="*/ 2073776 w 11269336"/>
              <a:gd name="connsiteY217" fmla="*/ 2089244 h 2323145"/>
              <a:gd name="connsiteX218" fmla="*/ 1948256 w 11269336"/>
              <a:gd name="connsiteY218" fmla="*/ 2146616 h 2323145"/>
              <a:gd name="connsiteX219" fmla="*/ 1865582 w 11269336"/>
              <a:gd name="connsiteY219" fmla="*/ 2153738 h 2323145"/>
              <a:gd name="connsiteX220" fmla="*/ 1835210 w 11269336"/>
              <a:gd name="connsiteY220" fmla="*/ 2134244 h 2323145"/>
              <a:gd name="connsiteX221" fmla="*/ 1632661 w 11269336"/>
              <a:gd name="connsiteY221" fmla="*/ 2173882 h 2323145"/>
              <a:gd name="connsiteX222" fmla="*/ 1579590 w 11269336"/>
              <a:gd name="connsiteY222" fmla="*/ 2173680 h 2323145"/>
              <a:gd name="connsiteX223" fmla="*/ 1535601 w 11269336"/>
              <a:gd name="connsiteY223" fmla="*/ 2194590 h 2323145"/>
              <a:gd name="connsiteX224" fmla="*/ 1515594 w 11269336"/>
              <a:gd name="connsiteY224" fmla="*/ 2189622 h 2323145"/>
              <a:gd name="connsiteX225" fmla="*/ 1512113 w 11269336"/>
              <a:gd name="connsiteY225" fmla="*/ 2188534 h 2323145"/>
              <a:gd name="connsiteX226" fmla="*/ 1498838 w 11269336"/>
              <a:gd name="connsiteY226" fmla="*/ 2189213 h 2323145"/>
              <a:gd name="connsiteX227" fmla="*/ 1494279 w 11269336"/>
              <a:gd name="connsiteY227" fmla="*/ 2183112 h 2323145"/>
              <a:gd name="connsiteX228" fmla="*/ 1473714 w 11269336"/>
              <a:gd name="connsiteY228" fmla="*/ 2179625 h 2323145"/>
              <a:gd name="connsiteX229" fmla="*/ 1449503 w 11269336"/>
              <a:gd name="connsiteY229" fmla="*/ 2182633 h 2323145"/>
              <a:gd name="connsiteX230" fmla="*/ 1266687 w 11269336"/>
              <a:gd name="connsiteY230" fmla="*/ 2212688 h 2323145"/>
              <a:gd name="connsiteX231" fmla="*/ 1239614 w 11269336"/>
              <a:gd name="connsiteY231" fmla="*/ 2209727 h 2323145"/>
              <a:gd name="connsiteX232" fmla="*/ 1202436 w 11269336"/>
              <a:gd name="connsiteY232" fmla="*/ 2209817 h 2323145"/>
              <a:gd name="connsiteX233" fmla="*/ 1136097 w 11269336"/>
              <a:gd name="connsiteY233" fmla="*/ 2205112 h 2323145"/>
              <a:gd name="connsiteX234" fmla="*/ 988232 w 11269336"/>
              <a:gd name="connsiteY234" fmla="*/ 2235635 h 2323145"/>
              <a:gd name="connsiteX235" fmla="*/ 981959 w 11269336"/>
              <a:gd name="connsiteY235" fmla="*/ 2231607 h 2323145"/>
              <a:gd name="connsiteX236" fmla="*/ 938600 w 11269336"/>
              <a:gd name="connsiteY236" fmla="*/ 2238113 h 2323145"/>
              <a:gd name="connsiteX237" fmla="*/ 791788 w 11269336"/>
              <a:gd name="connsiteY237" fmla="*/ 2293224 h 2323145"/>
              <a:gd name="connsiteX238" fmla="*/ 706914 w 11269336"/>
              <a:gd name="connsiteY238" fmla="*/ 2305046 h 2323145"/>
              <a:gd name="connsiteX239" fmla="*/ 675971 w 11269336"/>
              <a:gd name="connsiteY239" fmla="*/ 2304030 h 2323145"/>
              <a:gd name="connsiteX240" fmla="*/ 624180 w 11269336"/>
              <a:gd name="connsiteY240" fmla="*/ 2302650 h 2323145"/>
              <a:gd name="connsiteX241" fmla="*/ 583453 w 11269336"/>
              <a:gd name="connsiteY241" fmla="*/ 2288788 h 2323145"/>
              <a:gd name="connsiteX242" fmla="*/ 540946 w 11269336"/>
              <a:gd name="connsiteY242" fmla="*/ 2292721 h 2323145"/>
              <a:gd name="connsiteX243" fmla="*/ 533680 w 11269336"/>
              <a:gd name="connsiteY243" fmla="*/ 2310233 h 2323145"/>
              <a:gd name="connsiteX244" fmla="*/ 487366 w 11269336"/>
              <a:gd name="connsiteY244" fmla="*/ 2309053 h 2323145"/>
              <a:gd name="connsiteX245" fmla="*/ 416820 w 11269336"/>
              <a:gd name="connsiteY245" fmla="*/ 2305443 h 2323145"/>
              <a:gd name="connsiteX246" fmla="*/ 376805 w 11269336"/>
              <a:gd name="connsiteY246" fmla="*/ 2307647 h 2323145"/>
              <a:gd name="connsiteX247" fmla="*/ 266777 w 11269336"/>
              <a:gd name="connsiteY247" fmla="*/ 2309012 h 2323145"/>
              <a:gd name="connsiteX248" fmla="*/ 156013 w 11269336"/>
              <a:gd name="connsiteY248" fmla="*/ 2306832 h 2323145"/>
              <a:gd name="connsiteX249" fmla="*/ 87258 w 11269336"/>
              <a:gd name="connsiteY249" fmla="*/ 2285511 h 2323145"/>
              <a:gd name="connsiteX250" fmla="*/ 23798 w 11269336"/>
              <a:gd name="connsiteY250" fmla="*/ 2281822 h 2323145"/>
              <a:gd name="connsiteX251" fmla="*/ 0 w 11269336"/>
              <a:gd name="connsiteY251" fmla="*/ 2285369 h 2323145"/>
              <a:gd name="connsiteX252" fmla="*/ 0 w 11269336"/>
              <a:gd name="connsiteY252" fmla="*/ 0 h 2323145"/>
              <a:gd name="connsiteX0" fmla="*/ 0 w 11269336"/>
              <a:gd name="connsiteY0" fmla="*/ 0 h 2323145"/>
              <a:gd name="connsiteX1" fmla="*/ 11269336 w 11269336"/>
              <a:gd name="connsiteY1" fmla="*/ 0 h 2323145"/>
              <a:gd name="connsiteX2" fmla="*/ 11268645 w 11269336"/>
              <a:gd name="connsiteY2" fmla="*/ 511 h 2323145"/>
              <a:gd name="connsiteX3" fmla="*/ 11230739 w 11269336"/>
              <a:gd name="connsiteY3" fmla="*/ 37096 h 2323145"/>
              <a:gd name="connsiteX4" fmla="*/ 11082485 w 11269336"/>
              <a:gd name="connsiteY4" fmla="*/ 78590 h 2323145"/>
              <a:gd name="connsiteX5" fmla="*/ 11031776 w 11269336"/>
              <a:gd name="connsiteY5" fmla="*/ 79197 h 2323145"/>
              <a:gd name="connsiteX6" fmla="*/ 10995894 w 11269336"/>
              <a:gd name="connsiteY6" fmla="*/ 83459 h 2323145"/>
              <a:gd name="connsiteX7" fmla="*/ 10861177 w 11269336"/>
              <a:gd name="connsiteY7" fmla="*/ 147419 h 2323145"/>
              <a:gd name="connsiteX8" fmla="*/ 10782732 w 11269336"/>
              <a:gd name="connsiteY8" fmla="*/ 135645 h 2323145"/>
              <a:gd name="connsiteX9" fmla="*/ 10660773 w 11269336"/>
              <a:gd name="connsiteY9" fmla="*/ 179312 h 2323145"/>
              <a:gd name="connsiteX10" fmla="*/ 10564442 w 11269336"/>
              <a:gd name="connsiteY10" fmla="*/ 160738 h 2323145"/>
              <a:gd name="connsiteX11" fmla="*/ 10490200 w 11269336"/>
              <a:gd name="connsiteY11" fmla="*/ 183533 h 2323145"/>
              <a:gd name="connsiteX12" fmla="*/ 10271351 w 11269336"/>
              <a:gd name="connsiteY12" fmla="*/ 243104 h 2323145"/>
              <a:gd name="connsiteX13" fmla="*/ 10061033 w 11269336"/>
              <a:gd name="connsiteY13" fmla="*/ 364937 h 2323145"/>
              <a:gd name="connsiteX14" fmla="*/ 9921770 w 11269336"/>
              <a:gd name="connsiteY14" fmla="*/ 406154 h 2323145"/>
              <a:gd name="connsiteX15" fmla="*/ 9858388 w 11269336"/>
              <a:gd name="connsiteY15" fmla="*/ 439489 h 2323145"/>
              <a:gd name="connsiteX16" fmla="*/ 9811914 w 11269336"/>
              <a:gd name="connsiteY16" fmla="*/ 449865 h 2323145"/>
              <a:gd name="connsiteX17" fmla="*/ 9784394 w 11269336"/>
              <a:gd name="connsiteY17" fmla="*/ 457816 h 2323145"/>
              <a:gd name="connsiteX18" fmla="*/ 9656836 w 11269336"/>
              <a:gd name="connsiteY18" fmla="*/ 469967 h 2323145"/>
              <a:gd name="connsiteX19" fmla="*/ 9561575 w 11269336"/>
              <a:gd name="connsiteY19" fmla="*/ 559978 h 2323145"/>
              <a:gd name="connsiteX20" fmla="*/ 9162278 w 11269336"/>
              <a:gd name="connsiteY20" fmla="*/ 704724 h 2323145"/>
              <a:gd name="connsiteX21" fmla="*/ 9062863 w 11269336"/>
              <a:gd name="connsiteY21" fmla="*/ 754656 h 2323145"/>
              <a:gd name="connsiteX22" fmla="*/ 8914746 w 11269336"/>
              <a:gd name="connsiteY22" fmla="*/ 826428 h 2323145"/>
              <a:gd name="connsiteX23" fmla="*/ 8917778 w 11269336"/>
              <a:gd name="connsiteY23" fmla="*/ 835198 h 2323145"/>
              <a:gd name="connsiteX24" fmla="*/ 8905560 w 11269336"/>
              <a:gd name="connsiteY24" fmla="*/ 838358 h 2323145"/>
              <a:gd name="connsiteX25" fmla="*/ 8897564 w 11269336"/>
              <a:gd name="connsiteY25" fmla="*/ 834287 h 2323145"/>
              <a:gd name="connsiteX26" fmla="*/ 8878040 w 11269336"/>
              <a:gd name="connsiteY26" fmla="*/ 844150 h 2323145"/>
              <a:gd name="connsiteX27" fmla="*/ 8795998 w 11269336"/>
              <a:gd name="connsiteY27" fmla="*/ 863337 h 2323145"/>
              <a:gd name="connsiteX28" fmla="*/ 8776970 w 11269336"/>
              <a:gd name="connsiteY28" fmla="*/ 885177 h 2323145"/>
              <a:gd name="connsiteX29" fmla="*/ 8755719 w 11269336"/>
              <a:gd name="connsiteY29" fmla="*/ 889754 h 2323145"/>
              <a:gd name="connsiteX30" fmla="*/ 8743257 w 11269336"/>
              <a:gd name="connsiteY30" fmla="*/ 904723 h 2323145"/>
              <a:gd name="connsiteX31" fmla="*/ 8721366 w 11269336"/>
              <a:gd name="connsiteY31" fmla="*/ 904711 h 2323145"/>
              <a:gd name="connsiteX32" fmla="*/ 8678353 w 11269336"/>
              <a:gd name="connsiteY32" fmla="*/ 926318 h 2323145"/>
              <a:gd name="connsiteX33" fmla="*/ 8636849 w 11269336"/>
              <a:gd name="connsiteY33" fmla="*/ 937900 h 2323145"/>
              <a:gd name="connsiteX34" fmla="*/ 8620213 w 11269336"/>
              <a:gd name="connsiteY34" fmla="*/ 943068 h 2323145"/>
              <a:gd name="connsiteX35" fmla="*/ 8612581 w 11269336"/>
              <a:gd name="connsiteY35" fmla="*/ 952695 h 2323145"/>
              <a:gd name="connsiteX36" fmla="*/ 8589038 w 11269336"/>
              <a:gd name="connsiteY36" fmla="*/ 963892 h 2323145"/>
              <a:gd name="connsiteX37" fmla="*/ 8579950 w 11269336"/>
              <a:gd name="connsiteY37" fmla="*/ 960899 h 2323145"/>
              <a:gd name="connsiteX38" fmla="*/ 8579319 w 11269336"/>
              <a:gd name="connsiteY38" fmla="*/ 965630 h 2323145"/>
              <a:gd name="connsiteX39" fmla="*/ 8547429 w 11269336"/>
              <a:gd name="connsiteY39" fmla="*/ 984506 h 2323145"/>
              <a:gd name="connsiteX40" fmla="*/ 8478704 w 11269336"/>
              <a:gd name="connsiteY40" fmla="*/ 1025490 h 2323145"/>
              <a:gd name="connsiteX41" fmla="*/ 8461421 w 11269336"/>
              <a:gd name="connsiteY41" fmla="*/ 1035512 h 2323145"/>
              <a:gd name="connsiteX42" fmla="*/ 8445003 w 11269336"/>
              <a:gd name="connsiteY42" fmla="*/ 1036851 h 2323145"/>
              <a:gd name="connsiteX43" fmla="*/ 8357350 w 11269336"/>
              <a:gd name="connsiteY43" fmla="*/ 1060213 h 2323145"/>
              <a:gd name="connsiteX44" fmla="*/ 8335565 w 11269336"/>
              <a:gd name="connsiteY44" fmla="*/ 1061151 h 2323145"/>
              <a:gd name="connsiteX45" fmla="*/ 8325267 w 11269336"/>
              <a:gd name="connsiteY45" fmla="*/ 1055919 h 2323145"/>
              <a:gd name="connsiteX46" fmla="*/ 8293586 w 11269336"/>
              <a:gd name="connsiteY46" fmla="*/ 1076144 h 2323145"/>
              <a:gd name="connsiteX47" fmla="*/ 8242405 w 11269336"/>
              <a:gd name="connsiteY47" fmla="*/ 1095960 h 2323145"/>
              <a:gd name="connsiteX48" fmla="*/ 8197391 w 11269336"/>
              <a:gd name="connsiteY48" fmla="*/ 1107746 h 2323145"/>
              <a:gd name="connsiteX49" fmla="*/ 8081474 w 11269336"/>
              <a:gd name="connsiteY49" fmla="*/ 1130125 h 2323145"/>
              <a:gd name="connsiteX50" fmla="*/ 8053585 w 11269336"/>
              <a:gd name="connsiteY50" fmla="*/ 1129169 h 2323145"/>
              <a:gd name="connsiteX51" fmla="*/ 8038422 w 11269336"/>
              <a:gd name="connsiteY51" fmla="*/ 1119092 h 2323145"/>
              <a:gd name="connsiteX52" fmla="*/ 8029450 w 11269336"/>
              <a:gd name="connsiteY52" fmla="*/ 1125592 h 2323145"/>
              <a:gd name="connsiteX53" fmla="*/ 7959552 w 11269336"/>
              <a:gd name="connsiteY53" fmla="*/ 1140188 h 2323145"/>
              <a:gd name="connsiteX54" fmla="*/ 7914188 w 11269336"/>
              <a:gd name="connsiteY54" fmla="*/ 1150862 h 2323145"/>
              <a:gd name="connsiteX55" fmla="*/ 7914918 w 11269336"/>
              <a:gd name="connsiteY55" fmla="*/ 1168758 h 2323145"/>
              <a:gd name="connsiteX56" fmla="*/ 7875510 w 11269336"/>
              <a:gd name="connsiteY56" fmla="*/ 1183153 h 2323145"/>
              <a:gd name="connsiteX57" fmla="*/ 7829932 w 11269336"/>
              <a:gd name="connsiteY57" fmla="*/ 1180782 h 2323145"/>
              <a:gd name="connsiteX58" fmla="*/ 7779182 w 11269336"/>
              <a:gd name="connsiteY58" fmla="*/ 1192665 h 2323145"/>
              <a:gd name="connsiteX59" fmla="*/ 7748774 w 11269336"/>
              <a:gd name="connsiteY59" fmla="*/ 1199586 h 2323145"/>
              <a:gd name="connsiteX60" fmla="*/ 7671846 w 11269336"/>
              <a:gd name="connsiteY60" fmla="*/ 1231966 h 2323145"/>
              <a:gd name="connsiteX61" fmla="*/ 7554146 w 11269336"/>
              <a:gd name="connsiteY61" fmla="*/ 1319748 h 2323145"/>
              <a:gd name="connsiteX62" fmla="*/ 7515052 w 11269336"/>
              <a:gd name="connsiteY62" fmla="*/ 1336718 h 2323145"/>
              <a:gd name="connsiteX63" fmla="*/ 7507193 w 11269336"/>
              <a:gd name="connsiteY63" fmla="*/ 1334617 h 2323145"/>
              <a:gd name="connsiteX64" fmla="*/ 7461694 w 11269336"/>
              <a:gd name="connsiteY64" fmla="*/ 1375866 h 2323145"/>
              <a:gd name="connsiteX65" fmla="*/ 7377571 w 11269336"/>
              <a:gd name="connsiteY65" fmla="*/ 1400128 h 2323145"/>
              <a:gd name="connsiteX66" fmla="*/ 7311261 w 11269336"/>
              <a:gd name="connsiteY66" fmla="*/ 1412652 h 2323145"/>
              <a:gd name="connsiteX67" fmla="*/ 7275307 w 11269336"/>
              <a:gd name="connsiteY67" fmla="*/ 1422171 h 2323145"/>
              <a:gd name="connsiteX68" fmla="*/ 7247783 w 11269336"/>
              <a:gd name="connsiteY68" fmla="*/ 1426330 h 2323145"/>
              <a:gd name="connsiteX69" fmla="*/ 7185047 w 11269336"/>
              <a:gd name="connsiteY69" fmla="*/ 1451812 h 2323145"/>
              <a:gd name="connsiteX70" fmla="*/ 7084117 w 11269336"/>
              <a:gd name="connsiteY70" fmla="*/ 1500281 h 2323145"/>
              <a:gd name="connsiteX71" fmla="*/ 7062011 w 11269336"/>
              <a:gd name="connsiteY71" fmla="*/ 1509183 h 2323145"/>
              <a:gd name="connsiteX72" fmla="*/ 7040555 w 11269336"/>
              <a:gd name="connsiteY72" fmla="*/ 1511207 h 2323145"/>
              <a:gd name="connsiteX73" fmla="*/ 7033438 w 11269336"/>
              <a:gd name="connsiteY73" fmla="*/ 1506772 h 2323145"/>
              <a:gd name="connsiteX74" fmla="*/ 7020886 w 11269336"/>
              <a:gd name="connsiteY74" fmla="*/ 1510764 h 2323145"/>
              <a:gd name="connsiteX75" fmla="*/ 7017033 w 11269336"/>
              <a:gd name="connsiteY75" fmla="*/ 1510650 h 2323145"/>
              <a:gd name="connsiteX76" fmla="*/ 6995460 w 11269336"/>
              <a:gd name="connsiteY76" fmla="*/ 1511173 h 2323145"/>
              <a:gd name="connsiteX77" fmla="*/ 6962144 w 11269336"/>
              <a:gd name="connsiteY77" fmla="*/ 1541508 h 2323145"/>
              <a:gd name="connsiteX78" fmla="*/ 6910674 w 11269336"/>
              <a:gd name="connsiteY78" fmla="*/ 1554793 h 2323145"/>
              <a:gd name="connsiteX79" fmla="*/ 6732152 w 11269336"/>
              <a:gd name="connsiteY79" fmla="*/ 1642538 h 2323145"/>
              <a:gd name="connsiteX80" fmla="*/ 6694106 w 11269336"/>
              <a:gd name="connsiteY80" fmla="*/ 1632377 h 2323145"/>
              <a:gd name="connsiteX81" fmla="*/ 6617223 w 11269336"/>
              <a:gd name="connsiteY81" fmla="*/ 1659889 h 2323145"/>
              <a:gd name="connsiteX82" fmla="*/ 6521138 w 11269336"/>
              <a:gd name="connsiteY82" fmla="*/ 1744340 h 2323145"/>
              <a:gd name="connsiteX83" fmla="*/ 6380677 w 11269336"/>
              <a:gd name="connsiteY83" fmla="*/ 1796883 h 2323145"/>
              <a:gd name="connsiteX84" fmla="*/ 6374897 w 11269336"/>
              <a:gd name="connsiteY84" fmla="*/ 1809910 h 2323145"/>
              <a:gd name="connsiteX85" fmla="*/ 6364545 w 11269336"/>
              <a:gd name="connsiteY85" fmla="*/ 1820090 h 2323145"/>
              <a:gd name="connsiteX86" fmla="*/ 6362126 w 11269336"/>
              <a:gd name="connsiteY86" fmla="*/ 1819991 h 2323145"/>
              <a:gd name="connsiteX87" fmla="*/ 6346673 w 11269336"/>
              <a:gd name="connsiteY87" fmla="*/ 1827824 h 2323145"/>
              <a:gd name="connsiteX88" fmla="*/ 6345588 w 11269336"/>
              <a:gd name="connsiteY88" fmla="*/ 1832232 h 2323145"/>
              <a:gd name="connsiteX89" fmla="*/ 6335708 w 11269336"/>
              <a:gd name="connsiteY89" fmla="*/ 1838451 h 2323145"/>
              <a:gd name="connsiteX90" fmla="*/ 6318182 w 11269336"/>
              <a:gd name="connsiteY90" fmla="*/ 1852975 h 2323145"/>
              <a:gd name="connsiteX91" fmla="*/ 6313084 w 11269336"/>
              <a:gd name="connsiteY91" fmla="*/ 1853561 h 2323145"/>
              <a:gd name="connsiteX92" fmla="*/ 6283816 w 11269336"/>
              <a:gd name="connsiteY92" fmla="*/ 1872148 h 2323145"/>
              <a:gd name="connsiteX93" fmla="*/ 6282550 w 11269336"/>
              <a:gd name="connsiteY93" fmla="*/ 1871392 h 2323145"/>
              <a:gd name="connsiteX94" fmla="*/ 6270527 w 11269336"/>
              <a:gd name="connsiteY94" fmla="*/ 1872208 h 2323145"/>
              <a:gd name="connsiteX95" fmla="*/ 6249518 w 11269336"/>
              <a:gd name="connsiteY95" fmla="*/ 1876079 h 2323145"/>
              <a:gd name="connsiteX96" fmla="*/ 6190386 w 11269336"/>
              <a:gd name="connsiteY96" fmla="*/ 1872478 h 2323145"/>
              <a:gd name="connsiteX97" fmla="*/ 6159777 w 11269336"/>
              <a:gd name="connsiteY97" fmla="*/ 1891745 h 2323145"/>
              <a:gd name="connsiteX98" fmla="*/ 6153131 w 11269336"/>
              <a:gd name="connsiteY98" fmla="*/ 1895079 h 2323145"/>
              <a:gd name="connsiteX99" fmla="*/ 6152798 w 11269336"/>
              <a:gd name="connsiteY99" fmla="*/ 1894920 h 2323145"/>
              <a:gd name="connsiteX100" fmla="*/ 6145388 w 11269336"/>
              <a:gd name="connsiteY100" fmla="*/ 1897990 h 2323145"/>
              <a:gd name="connsiteX101" fmla="*/ 6141014 w 11269336"/>
              <a:gd name="connsiteY101" fmla="*/ 1901155 h 2323145"/>
              <a:gd name="connsiteX102" fmla="*/ 6128122 w 11269336"/>
              <a:gd name="connsiteY102" fmla="*/ 1907623 h 2323145"/>
              <a:gd name="connsiteX103" fmla="*/ 6122351 w 11269336"/>
              <a:gd name="connsiteY103" fmla="*/ 1908359 h 2323145"/>
              <a:gd name="connsiteX104" fmla="*/ 6064750 w 11269336"/>
              <a:gd name="connsiteY104" fmla="*/ 1896394 h 2323145"/>
              <a:gd name="connsiteX105" fmla="*/ 5964230 w 11269336"/>
              <a:gd name="connsiteY105" fmla="*/ 1910038 h 2323145"/>
              <a:gd name="connsiteX106" fmla="*/ 5865399 w 11269336"/>
              <a:gd name="connsiteY106" fmla="*/ 1926966 h 2323145"/>
              <a:gd name="connsiteX107" fmla="*/ 5829951 w 11269336"/>
              <a:gd name="connsiteY107" fmla="*/ 1934755 h 2323145"/>
              <a:gd name="connsiteX108" fmla="*/ 5765285 w 11269336"/>
              <a:gd name="connsiteY108" fmla="*/ 1941322 h 2323145"/>
              <a:gd name="connsiteX109" fmla="*/ 5734750 w 11269336"/>
              <a:gd name="connsiteY109" fmla="*/ 1939793 h 2323145"/>
              <a:gd name="connsiteX110" fmla="*/ 5733569 w 11269336"/>
              <a:gd name="connsiteY110" fmla="*/ 1940505 h 2323145"/>
              <a:gd name="connsiteX111" fmla="*/ 5730329 w 11269336"/>
              <a:gd name="connsiteY111" fmla="*/ 1937845 h 2323145"/>
              <a:gd name="connsiteX112" fmla="*/ 5724661 w 11269336"/>
              <a:gd name="connsiteY112" fmla="*/ 1937455 h 2323145"/>
              <a:gd name="connsiteX113" fmla="*/ 5710186 w 11269336"/>
              <a:gd name="connsiteY113" fmla="*/ 1941370 h 2323145"/>
              <a:gd name="connsiteX114" fmla="*/ 5704910 w 11269336"/>
              <a:gd name="connsiteY114" fmla="*/ 1943663 h 2323145"/>
              <a:gd name="connsiteX115" fmla="*/ 5696836 w 11269336"/>
              <a:gd name="connsiteY115" fmla="*/ 1945271 h 2323145"/>
              <a:gd name="connsiteX116" fmla="*/ 5696583 w 11269336"/>
              <a:gd name="connsiteY116" fmla="*/ 1945050 h 2323145"/>
              <a:gd name="connsiteX117" fmla="*/ 5689123 w 11269336"/>
              <a:gd name="connsiteY117" fmla="*/ 1947067 h 2323145"/>
              <a:gd name="connsiteX118" fmla="*/ 5653291 w 11269336"/>
              <a:gd name="connsiteY118" fmla="*/ 1960245 h 2323145"/>
              <a:gd name="connsiteX119" fmla="*/ 5599385 w 11269336"/>
              <a:gd name="connsiteY119" fmla="*/ 1945198 h 2323145"/>
              <a:gd name="connsiteX120" fmla="*/ 5578300 w 11269336"/>
              <a:gd name="connsiteY120" fmla="*/ 1944963 h 2323145"/>
              <a:gd name="connsiteX121" fmla="*/ 5566758 w 11269336"/>
              <a:gd name="connsiteY121" fmla="*/ 1943441 h 2323145"/>
              <a:gd name="connsiteX122" fmla="*/ 5565857 w 11269336"/>
              <a:gd name="connsiteY122" fmla="*/ 1942445 h 2323145"/>
              <a:gd name="connsiteX123" fmla="*/ 5531534 w 11269336"/>
              <a:gd name="connsiteY123" fmla="*/ 1955208 h 2323145"/>
              <a:gd name="connsiteX124" fmla="*/ 5526552 w 11269336"/>
              <a:gd name="connsiteY124" fmla="*/ 1954799 h 2323145"/>
              <a:gd name="connsiteX125" fmla="*/ 5504723 w 11269336"/>
              <a:gd name="connsiteY125" fmla="*/ 1965811 h 2323145"/>
              <a:gd name="connsiteX126" fmla="*/ 5493156 w 11269336"/>
              <a:gd name="connsiteY126" fmla="*/ 1970063 h 2323145"/>
              <a:gd name="connsiteX127" fmla="*/ 5490486 w 11269336"/>
              <a:gd name="connsiteY127" fmla="*/ 1974227 h 2323145"/>
              <a:gd name="connsiteX128" fmla="*/ 5473107 w 11269336"/>
              <a:gd name="connsiteY128" fmla="*/ 1979001 h 2323145"/>
              <a:gd name="connsiteX129" fmla="*/ 5470885 w 11269336"/>
              <a:gd name="connsiteY129" fmla="*/ 1978432 h 2323145"/>
              <a:gd name="connsiteX130" fmla="*/ 5457393 w 11269336"/>
              <a:gd name="connsiteY130" fmla="*/ 1986525 h 2323145"/>
              <a:gd name="connsiteX131" fmla="*/ 5447102 w 11269336"/>
              <a:gd name="connsiteY131" fmla="*/ 1998329 h 2323145"/>
              <a:gd name="connsiteX132" fmla="*/ 5159151 w 11269336"/>
              <a:gd name="connsiteY132" fmla="*/ 2029640 h 2323145"/>
              <a:gd name="connsiteX133" fmla="*/ 5098838 w 11269336"/>
              <a:gd name="connsiteY133" fmla="*/ 2062961 h 2323145"/>
              <a:gd name="connsiteX134" fmla="*/ 4860988 w 11269336"/>
              <a:gd name="connsiteY134" fmla="*/ 2135698 h 2323145"/>
              <a:gd name="connsiteX135" fmla="*/ 4765388 w 11269336"/>
              <a:gd name="connsiteY135" fmla="*/ 2162525 h 2323145"/>
              <a:gd name="connsiteX136" fmla="*/ 4745033 w 11269336"/>
              <a:gd name="connsiteY136" fmla="*/ 2158859 h 2323145"/>
              <a:gd name="connsiteX137" fmla="*/ 4741475 w 11269336"/>
              <a:gd name="connsiteY137" fmla="*/ 2157998 h 2323145"/>
              <a:gd name="connsiteX138" fmla="*/ 4728247 w 11269336"/>
              <a:gd name="connsiteY138" fmla="*/ 2159526 h 2323145"/>
              <a:gd name="connsiteX139" fmla="*/ 4723263 w 11269336"/>
              <a:gd name="connsiteY139" fmla="*/ 2153742 h 2323145"/>
              <a:gd name="connsiteX140" fmla="*/ 4593061 w 11269336"/>
              <a:gd name="connsiteY140" fmla="*/ 2171597 h 2323145"/>
              <a:gd name="connsiteX141" fmla="*/ 4405765 w 11269336"/>
              <a:gd name="connsiteY141" fmla="*/ 2199902 h 2323145"/>
              <a:gd name="connsiteX142" fmla="*/ 4401354 w 11269336"/>
              <a:gd name="connsiteY142" fmla="*/ 2194745 h 2323145"/>
              <a:gd name="connsiteX143" fmla="*/ 4366646 w 11269336"/>
              <a:gd name="connsiteY143" fmla="*/ 2198564 h 2323145"/>
              <a:gd name="connsiteX144" fmla="*/ 4354009 w 11269336"/>
              <a:gd name="connsiteY144" fmla="*/ 2204984 h 2323145"/>
              <a:gd name="connsiteX145" fmla="*/ 4348284 w 11269336"/>
              <a:gd name="connsiteY145" fmla="*/ 2205270 h 2323145"/>
              <a:gd name="connsiteX146" fmla="*/ 4333906 w 11269336"/>
              <a:gd name="connsiteY146" fmla="*/ 2205251 h 2323145"/>
              <a:gd name="connsiteX147" fmla="*/ 4308819 w 11269336"/>
              <a:gd name="connsiteY147" fmla="*/ 2203822 h 2323145"/>
              <a:gd name="connsiteX148" fmla="*/ 4301210 w 11269336"/>
              <a:gd name="connsiteY148" fmla="*/ 2204456 h 2323145"/>
              <a:gd name="connsiteX149" fmla="*/ 4283095 w 11269336"/>
              <a:gd name="connsiteY149" fmla="*/ 2198177 h 2323145"/>
              <a:gd name="connsiteX150" fmla="*/ 4250119 w 11269336"/>
              <a:gd name="connsiteY150" fmla="*/ 2196342 h 2323145"/>
              <a:gd name="connsiteX151" fmla="*/ 4189203 w 11269336"/>
              <a:gd name="connsiteY151" fmla="*/ 2178994 h 2323145"/>
              <a:gd name="connsiteX152" fmla="*/ 4154035 w 11269336"/>
              <a:gd name="connsiteY152" fmla="*/ 2171950 h 2323145"/>
              <a:gd name="connsiteX153" fmla="*/ 4129569 w 11269336"/>
              <a:gd name="connsiteY153" fmla="*/ 2163850 h 2323145"/>
              <a:gd name="connsiteX154" fmla="*/ 4061250 w 11269336"/>
              <a:gd name="connsiteY154" fmla="*/ 2159236 h 2323145"/>
              <a:gd name="connsiteX155" fmla="*/ 3945480 w 11269336"/>
              <a:gd name="connsiteY155" fmla="*/ 2158279 h 2323145"/>
              <a:gd name="connsiteX156" fmla="*/ 3921468 w 11269336"/>
              <a:gd name="connsiteY156" fmla="*/ 2156588 h 2323145"/>
              <a:gd name="connsiteX157" fmla="*/ 3903348 w 11269336"/>
              <a:gd name="connsiteY157" fmla="*/ 2149220 h 2323145"/>
              <a:gd name="connsiteX158" fmla="*/ 3901342 w 11269336"/>
              <a:gd name="connsiteY158" fmla="*/ 2142355 h 2323145"/>
              <a:gd name="connsiteX159" fmla="*/ 3888539 w 11269336"/>
              <a:gd name="connsiteY159" fmla="*/ 2140476 h 2323145"/>
              <a:gd name="connsiteX160" fmla="*/ 3885662 w 11269336"/>
              <a:gd name="connsiteY160" fmla="*/ 2138740 h 2323145"/>
              <a:gd name="connsiteX161" fmla="*/ 3868627 w 11269336"/>
              <a:gd name="connsiteY161" fmla="*/ 2130023 h 2323145"/>
              <a:gd name="connsiteX162" fmla="*/ 3819177 w 11269336"/>
              <a:gd name="connsiteY162" fmla="*/ 2142111 h 2323145"/>
              <a:gd name="connsiteX163" fmla="*/ 3769100 w 11269336"/>
              <a:gd name="connsiteY163" fmla="*/ 2131731 h 2323145"/>
              <a:gd name="connsiteX164" fmla="*/ 3562752 w 11269336"/>
              <a:gd name="connsiteY164" fmla="*/ 2131785 h 2323145"/>
              <a:gd name="connsiteX165" fmla="*/ 3541402 w 11269336"/>
              <a:gd name="connsiteY165" fmla="*/ 2106821 h 2323145"/>
              <a:gd name="connsiteX166" fmla="*/ 3365341 w 11269336"/>
              <a:gd name="connsiteY166" fmla="*/ 2077638 h 2323145"/>
              <a:gd name="connsiteX167" fmla="*/ 3170922 w 11269336"/>
              <a:gd name="connsiteY167" fmla="*/ 2115957 h 2323145"/>
              <a:gd name="connsiteX168" fmla="*/ 3156256 w 11269336"/>
              <a:gd name="connsiteY168" fmla="*/ 2124773 h 2323145"/>
              <a:gd name="connsiteX169" fmla="*/ 3140298 w 11269336"/>
              <a:gd name="connsiteY169" fmla="*/ 2129182 h 2323145"/>
              <a:gd name="connsiteX170" fmla="*/ 3138514 w 11269336"/>
              <a:gd name="connsiteY170" fmla="*/ 2128069 h 2323145"/>
              <a:gd name="connsiteX171" fmla="*/ 3120467 w 11269336"/>
              <a:gd name="connsiteY171" fmla="*/ 2128281 h 2323145"/>
              <a:gd name="connsiteX172" fmla="*/ 3116175 w 11269336"/>
              <a:gd name="connsiteY172" fmla="*/ 2131633 h 2323145"/>
              <a:gd name="connsiteX173" fmla="*/ 3103685 w 11269336"/>
              <a:gd name="connsiteY173" fmla="*/ 2132814 h 2323145"/>
              <a:gd name="connsiteX174" fmla="*/ 3078794 w 11269336"/>
              <a:gd name="connsiteY174" fmla="*/ 2137935 h 2323145"/>
              <a:gd name="connsiteX175" fmla="*/ 3074407 w 11269336"/>
              <a:gd name="connsiteY175" fmla="*/ 2136274 h 2323145"/>
              <a:gd name="connsiteX176" fmla="*/ 3037285 w 11269336"/>
              <a:gd name="connsiteY176" fmla="*/ 2139919 h 2323145"/>
              <a:gd name="connsiteX177" fmla="*/ 3036901 w 11269336"/>
              <a:gd name="connsiteY177" fmla="*/ 2138726 h 2323145"/>
              <a:gd name="connsiteX178" fmla="*/ 3026996 w 11269336"/>
              <a:gd name="connsiteY178" fmla="*/ 2134322 h 2323145"/>
              <a:gd name="connsiteX179" fmla="*/ 3007772 w 11269336"/>
              <a:gd name="connsiteY179" fmla="*/ 2128742 h 2323145"/>
              <a:gd name="connsiteX180" fmla="*/ 2965030 w 11269336"/>
              <a:gd name="connsiteY180" fmla="*/ 2100494 h 2323145"/>
              <a:gd name="connsiteX181" fmla="*/ 2926342 w 11269336"/>
              <a:gd name="connsiteY181" fmla="*/ 2104155 h 2323145"/>
              <a:gd name="connsiteX182" fmla="*/ 2918608 w 11269336"/>
              <a:gd name="connsiteY182" fmla="*/ 2104215 h 2323145"/>
              <a:gd name="connsiteX183" fmla="*/ 2918475 w 11269336"/>
              <a:gd name="connsiteY183" fmla="*/ 2103937 h 2323145"/>
              <a:gd name="connsiteX184" fmla="*/ 2910360 w 11269336"/>
              <a:gd name="connsiteY184" fmla="*/ 2103444 h 2323145"/>
              <a:gd name="connsiteX185" fmla="*/ 2904507 w 11269336"/>
              <a:gd name="connsiteY185" fmla="*/ 2104326 h 2323145"/>
              <a:gd name="connsiteX186" fmla="*/ 2889503 w 11269336"/>
              <a:gd name="connsiteY186" fmla="*/ 2104443 h 2323145"/>
              <a:gd name="connsiteX187" fmla="*/ 2884480 w 11269336"/>
              <a:gd name="connsiteY187" fmla="*/ 2102626 h 2323145"/>
              <a:gd name="connsiteX188" fmla="*/ 2882689 w 11269336"/>
              <a:gd name="connsiteY188" fmla="*/ 2099228 h 2323145"/>
              <a:gd name="connsiteX189" fmla="*/ 2881291 w 11269336"/>
              <a:gd name="connsiteY189" fmla="*/ 2099618 h 2323145"/>
              <a:gd name="connsiteX190" fmla="*/ 2853979 w 11269336"/>
              <a:gd name="connsiteY190" fmla="*/ 2090388 h 2323145"/>
              <a:gd name="connsiteX191" fmla="*/ 2791790 w 11269336"/>
              <a:gd name="connsiteY191" fmla="*/ 2080332 h 2323145"/>
              <a:gd name="connsiteX192" fmla="*/ 2755844 w 11269336"/>
              <a:gd name="connsiteY192" fmla="*/ 2078874 h 2323145"/>
              <a:gd name="connsiteX193" fmla="*/ 2657742 w 11269336"/>
              <a:gd name="connsiteY193" fmla="*/ 2070179 h 2323145"/>
              <a:gd name="connsiteX194" fmla="*/ 2559549 w 11269336"/>
              <a:gd name="connsiteY194" fmla="*/ 2057873 h 2323145"/>
              <a:gd name="connsiteX195" fmla="*/ 2512054 w 11269336"/>
              <a:gd name="connsiteY195" fmla="*/ 2031671 h 2323145"/>
              <a:gd name="connsiteX196" fmla="*/ 2506437 w 11269336"/>
              <a:gd name="connsiteY196" fmla="*/ 2030918 h 2323145"/>
              <a:gd name="connsiteX197" fmla="*/ 2491752 w 11269336"/>
              <a:gd name="connsiteY197" fmla="*/ 2033906 h 2323145"/>
              <a:gd name="connsiteX198" fmla="*/ 2486338 w 11269336"/>
              <a:gd name="connsiteY198" fmla="*/ 2035862 h 2323145"/>
              <a:gd name="connsiteX199" fmla="*/ 2478186 w 11269336"/>
              <a:gd name="connsiteY199" fmla="*/ 2036953 h 2323145"/>
              <a:gd name="connsiteX200" fmla="*/ 2477950 w 11269336"/>
              <a:gd name="connsiteY200" fmla="*/ 2036715 h 2323145"/>
              <a:gd name="connsiteX201" fmla="*/ 2470381 w 11269336"/>
              <a:gd name="connsiteY201" fmla="*/ 2038256 h 2323145"/>
              <a:gd name="connsiteX202" fmla="*/ 2433781 w 11269336"/>
              <a:gd name="connsiteY202" fmla="*/ 2049140 h 2323145"/>
              <a:gd name="connsiteX203" fmla="*/ 2381172 w 11269336"/>
              <a:gd name="connsiteY203" fmla="*/ 2030645 h 2323145"/>
              <a:gd name="connsiteX204" fmla="*/ 2360198 w 11269336"/>
              <a:gd name="connsiteY204" fmla="*/ 2029059 h 2323145"/>
              <a:gd name="connsiteX205" fmla="*/ 2348815 w 11269336"/>
              <a:gd name="connsiteY205" fmla="*/ 2026798 h 2323145"/>
              <a:gd name="connsiteX206" fmla="*/ 2347988 w 11269336"/>
              <a:gd name="connsiteY206" fmla="*/ 2025745 h 2323145"/>
              <a:gd name="connsiteX207" fmla="*/ 2312920 w 11269336"/>
              <a:gd name="connsiteY207" fmla="*/ 2036311 h 2323145"/>
              <a:gd name="connsiteX208" fmla="*/ 2307986 w 11269336"/>
              <a:gd name="connsiteY208" fmla="*/ 2035583 h 2323145"/>
              <a:gd name="connsiteX209" fmla="*/ 2285481 w 11269336"/>
              <a:gd name="connsiteY209" fmla="*/ 2045197 h 2323145"/>
              <a:gd name="connsiteX210" fmla="*/ 2273666 w 11269336"/>
              <a:gd name="connsiteY210" fmla="*/ 2048710 h 2323145"/>
              <a:gd name="connsiteX211" fmla="*/ 2270719 w 11269336"/>
              <a:gd name="connsiteY211" fmla="*/ 2052702 h 2323145"/>
              <a:gd name="connsiteX212" fmla="*/ 2253080 w 11269336"/>
              <a:gd name="connsiteY212" fmla="*/ 2056363 h 2323145"/>
              <a:gd name="connsiteX213" fmla="*/ 2250906 w 11269336"/>
              <a:gd name="connsiteY213" fmla="*/ 2055654 h 2323145"/>
              <a:gd name="connsiteX214" fmla="*/ 2236905 w 11269336"/>
              <a:gd name="connsiteY214" fmla="*/ 2062882 h 2323145"/>
              <a:gd name="connsiteX215" fmla="*/ 2225830 w 11269336"/>
              <a:gd name="connsiteY215" fmla="*/ 2074027 h 2323145"/>
              <a:gd name="connsiteX216" fmla="*/ 2073776 w 11269336"/>
              <a:gd name="connsiteY216" fmla="*/ 2089244 h 2323145"/>
              <a:gd name="connsiteX217" fmla="*/ 1948256 w 11269336"/>
              <a:gd name="connsiteY217" fmla="*/ 2146616 h 2323145"/>
              <a:gd name="connsiteX218" fmla="*/ 1865582 w 11269336"/>
              <a:gd name="connsiteY218" fmla="*/ 2153738 h 2323145"/>
              <a:gd name="connsiteX219" fmla="*/ 1835210 w 11269336"/>
              <a:gd name="connsiteY219" fmla="*/ 2134244 h 2323145"/>
              <a:gd name="connsiteX220" fmla="*/ 1632661 w 11269336"/>
              <a:gd name="connsiteY220" fmla="*/ 2173882 h 2323145"/>
              <a:gd name="connsiteX221" fmla="*/ 1579590 w 11269336"/>
              <a:gd name="connsiteY221" fmla="*/ 2173680 h 2323145"/>
              <a:gd name="connsiteX222" fmla="*/ 1535601 w 11269336"/>
              <a:gd name="connsiteY222" fmla="*/ 2194590 h 2323145"/>
              <a:gd name="connsiteX223" fmla="*/ 1515594 w 11269336"/>
              <a:gd name="connsiteY223" fmla="*/ 2189622 h 2323145"/>
              <a:gd name="connsiteX224" fmla="*/ 1512113 w 11269336"/>
              <a:gd name="connsiteY224" fmla="*/ 2188534 h 2323145"/>
              <a:gd name="connsiteX225" fmla="*/ 1498838 w 11269336"/>
              <a:gd name="connsiteY225" fmla="*/ 2189213 h 2323145"/>
              <a:gd name="connsiteX226" fmla="*/ 1494279 w 11269336"/>
              <a:gd name="connsiteY226" fmla="*/ 2183112 h 2323145"/>
              <a:gd name="connsiteX227" fmla="*/ 1473714 w 11269336"/>
              <a:gd name="connsiteY227" fmla="*/ 2179625 h 2323145"/>
              <a:gd name="connsiteX228" fmla="*/ 1449503 w 11269336"/>
              <a:gd name="connsiteY228" fmla="*/ 2182633 h 2323145"/>
              <a:gd name="connsiteX229" fmla="*/ 1266687 w 11269336"/>
              <a:gd name="connsiteY229" fmla="*/ 2212688 h 2323145"/>
              <a:gd name="connsiteX230" fmla="*/ 1239614 w 11269336"/>
              <a:gd name="connsiteY230" fmla="*/ 2209727 h 2323145"/>
              <a:gd name="connsiteX231" fmla="*/ 1202436 w 11269336"/>
              <a:gd name="connsiteY231" fmla="*/ 2209817 h 2323145"/>
              <a:gd name="connsiteX232" fmla="*/ 1136097 w 11269336"/>
              <a:gd name="connsiteY232" fmla="*/ 2205112 h 2323145"/>
              <a:gd name="connsiteX233" fmla="*/ 988232 w 11269336"/>
              <a:gd name="connsiteY233" fmla="*/ 2235635 h 2323145"/>
              <a:gd name="connsiteX234" fmla="*/ 981959 w 11269336"/>
              <a:gd name="connsiteY234" fmla="*/ 2231607 h 2323145"/>
              <a:gd name="connsiteX235" fmla="*/ 938600 w 11269336"/>
              <a:gd name="connsiteY235" fmla="*/ 2238113 h 2323145"/>
              <a:gd name="connsiteX236" fmla="*/ 791788 w 11269336"/>
              <a:gd name="connsiteY236" fmla="*/ 2293224 h 2323145"/>
              <a:gd name="connsiteX237" fmla="*/ 706914 w 11269336"/>
              <a:gd name="connsiteY237" fmla="*/ 2305046 h 2323145"/>
              <a:gd name="connsiteX238" fmla="*/ 675971 w 11269336"/>
              <a:gd name="connsiteY238" fmla="*/ 2304030 h 2323145"/>
              <a:gd name="connsiteX239" fmla="*/ 624180 w 11269336"/>
              <a:gd name="connsiteY239" fmla="*/ 2302650 h 2323145"/>
              <a:gd name="connsiteX240" fmla="*/ 583453 w 11269336"/>
              <a:gd name="connsiteY240" fmla="*/ 2288788 h 2323145"/>
              <a:gd name="connsiteX241" fmla="*/ 540946 w 11269336"/>
              <a:gd name="connsiteY241" fmla="*/ 2292721 h 2323145"/>
              <a:gd name="connsiteX242" fmla="*/ 533680 w 11269336"/>
              <a:gd name="connsiteY242" fmla="*/ 2310233 h 2323145"/>
              <a:gd name="connsiteX243" fmla="*/ 487366 w 11269336"/>
              <a:gd name="connsiteY243" fmla="*/ 2309053 h 2323145"/>
              <a:gd name="connsiteX244" fmla="*/ 416820 w 11269336"/>
              <a:gd name="connsiteY244" fmla="*/ 2305443 h 2323145"/>
              <a:gd name="connsiteX245" fmla="*/ 376805 w 11269336"/>
              <a:gd name="connsiteY245" fmla="*/ 2307647 h 2323145"/>
              <a:gd name="connsiteX246" fmla="*/ 266777 w 11269336"/>
              <a:gd name="connsiteY246" fmla="*/ 2309012 h 2323145"/>
              <a:gd name="connsiteX247" fmla="*/ 156013 w 11269336"/>
              <a:gd name="connsiteY247" fmla="*/ 2306832 h 2323145"/>
              <a:gd name="connsiteX248" fmla="*/ 87258 w 11269336"/>
              <a:gd name="connsiteY248" fmla="*/ 2285511 h 2323145"/>
              <a:gd name="connsiteX249" fmla="*/ 23798 w 11269336"/>
              <a:gd name="connsiteY249" fmla="*/ 2281822 h 2323145"/>
              <a:gd name="connsiteX250" fmla="*/ 0 w 11269336"/>
              <a:gd name="connsiteY250" fmla="*/ 2285369 h 2323145"/>
              <a:gd name="connsiteX251" fmla="*/ 0 w 11269336"/>
              <a:gd name="connsiteY251" fmla="*/ 0 h 2323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Lst>
            <a:rect l="l" t="t" r="r" b="b"/>
            <a:pathLst>
              <a:path w="11269336" h="2323145">
                <a:moveTo>
                  <a:pt x="0" y="0"/>
                </a:moveTo>
                <a:lnTo>
                  <a:pt x="11269336" y="0"/>
                </a:lnTo>
                <a:lnTo>
                  <a:pt x="11268645" y="511"/>
                </a:lnTo>
                <a:cubicBezTo>
                  <a:pt x="11257520" y="14091"/>
                  <a:pt x="11248967" y="32073"/>
                  <a:pt x="11230739" y="37096"/>
                </a:cubicBezTo>
                <a:cubicBezTo>
                  <a:pt x="11194283" y="47141"/>
                  <a:pt x="11124351" y="55013"/>
                  <a:pt x="11082485" y="78590"/>
                </a:cubicBezTo>
                <a:cubicBezTo>
                  <a:pt x="11064655" y="69818"/>
                  <a:pt x="11049588" y="97621"/>
                  <a:pt x="11031776" y="79197"/>
                </a:cubicBezTo>
                <a:cubicBezTo>
                  <a:pt x="11016683" y="85023"/>
                  <a:pt x="11009945" y="92832"/>
                  <a:pt x="10995894" y="83459"/>
                </a:cubicBezTo>
                <a:cubicBezTo>
                  <a:pt x="10971843" y="134740"/>
                  <a:pt x="10888992" y="106042"/>
                  <a:pt x="10861177" y="147419"/>
                </a:cubicBezTo>
                <a:cubicBezTo>
                  <a:pt x="10850370" y="129415"/>
                  <a:pt x="10807086" y="138624"/>
                  <a:pt x="10782732" y="135645"/>
                </a:cubicBezTo>
                <a:cubicBezTo>
                  <a:pt x="10869014" y="196205"/>
                  <a:pt x="10693356" y="147304"/>
                  <a:pt x="10660773" y="179312"/>
                </a:cubicBezTo>
                <a:cubicBezTo>
                  <a:pt x="10667385" y="121467"/>
                  <a:pt x="10595265" y="182241"/>
                  <a:pt x="10564442" y="160738"/>
                </a:cubicBezTo>
                <a:cubicBezTo>
                  <a:pt x="10544419" y="190949"/>
                  <a:pt x="10518436" y="167191"/>
                  <a:pt x="10490200" y="183533"/>
                </a:cubicBezTo>
                <a:cubicBezTo>
                  <a:pt x="10423905" y="202688"/>
                  <a:pt x="10362764" y="244779"/>
                  <a:pt x="10271351" y="243104"/>
                </a:cubicBezTo>
                <a:cubicBezTo>
                  <a:pt x="10247818" y="329775"/>
                  <a:pt x="10135674" y="303068"/>
                  <a:pt x="10061033" y="364937"/>
                </a:cubicBezTo>
                <a:cubicBezTo>
                  <a:pt x="10014289" y="383940"/>
                  <a:pt x="9930032" y="360289"/>
                  <a:pt x="9921770" y="406154"/>
                </a:cubicBezTo>
                <a:cubicBezTo>
                  <a:pt x="9894276" y="384665"/>
                  <a:pt x="9881945" y="430851"/>
                  <a:pt x="9858388" y="439489"/>
                </a:cubicBezTo>
                <a:cubicBezTo>
                  <a:pt x="9835642" y="426888"/>
                  <a:pt x="9828901" y="443125"/>
                  <a:pt x="9811914" y="449865"/>
                </a:cubicBezTo>
                <a:cubicBezTo>
                  <a:pt x="9801869" y="441287"/>
                  <a:pt x="9787055" y="444835"/>
                  <a:pt x="9784394" y="457816"/>
                </a:cubicBezTo>
                <a:cubicBezTo>
                  <a:pt x="9797169" y="483924"/>
                  <a:pt x="9656844" y="450179"/>
                  <a:pt x="9656836" y="469967"/>
                </a:cubicBezTo>
                <a:cubicBezTo>
                  <a:pt x="9589537" y="485301"/>
                  <a:pt x="9662097" y="527310"/>
                  <a:pt x="9561575" y="559978"/>
                </a:cubicBezTo>
                <a:cubicBezTo>
                  <a:pt x="9479149" y="599104"/>
                  <a:pt x="9215234" y="670585"/>
                  <a:pt x="9162278" y="704724"/>
                </a:cubicBezTo>
                <a:cubicBezTo>
                  <a:pt x="9173017" y="730567"/>
                  <a:pt x="9063215" y="727685"/>
                  <a:pt x="9062863" y="754656"/>
                </a:cubicBezTo>
                <a:cubicBezTo>
                  <a:pt x="9021608" y="774940"/>
                  <a:pt x="8924639" y="816390"/>
                  <a:pt x="8914746" y="826428"/>
                </a:cubicBezTo>
                <a:lnTo>
                  <a:pt x="8917778" y="835198"/>
                </a:lnTo>
                <a:lnTo>
                  <a:pt x="8905560" y="838358"/>
                </a:lnTo>
                <a:lnTo>
                  <a:pt x="8897564" y="834287"/>
                </a:lnTo>
                <a:lnTo>
                  <a:pt x="8878040" y="844150"/>
                </a:lnTo>
                <a:cubicBezTo>
                  <a:pt x="8861112" y="848992"/>
                  <a:pt x="8812843" y="856499"/>
                  <a:pt x="8795998" y="863337"/>
                </a:cubicBezTo>
                <a:cubicBezTo>
                  <a:pt x="8792888" y="873975"/>
                  <a:pt x="8786153" y="880792"/>
                  <a:pt x="8776970" y="885177"/>
                </a:cubicBezTo>
                <a:lnTo>
                  <a:pt x="8755719" y="889754"/>
                </a:lnTo>
                <a:lnTo>
                  <a:pt x="8743257" y="904723"/>
                </a:lnTo>
                <a:cubicBezTo>
                  <a:pt x="8737642" y="908108"/>
                  <a:pt x="8730651" y="908759"/>
                  <a:pt x="8721366" y="904711"/>
                </a:cubicBezTo>
                <a:cubicBezTo>
                  <a:pt x="8711895" y="915873"/>
                  <a:pt x="8676250" y="900745"/>
                  <a:pt x="8678353" y="926318"/>
                </a:cubicBezTo>
                <a:cubicBezTo>
                  <a:pt x="8658506" y="928813"/>
                  <a:pt x="8647569" y="933735"/>
                  <a:pt x="8636849" y="937900"/>
                </a:cubicBezTo>
                <a:lnTo>
                  <a:pt x="8620213" y="943068"/>
                </a:lnTo>
                <a:lnTo>
                  <a:pt x="8612581" y="952695"/>
                </a:lnTo>
                <a:cubicBezTo>
                  <a:pt x="8605836" y="959769"/>
                  <a:pt x="8598255" y="964412"/>
                  <a:pt x="8589038" y="963892"/>
                </a:cubicBezTo>
                <a:lnTo>
                  <a:pt x="8579950" y="960899"/>
                </a:lnTo>
                <a:cubicBezTo>
                  <a:pt x="8579740" y="962476"/>
                  <a:pt x="8579529" y="964053"/>
                  <a:pt x="8579319" y="965630"/>
                </a:cubicBezTo>
                <a:cubicBezTo>
                  <a:pt x="8579138" y="972972"/>
                  <a:pt x="8576531" y="980010"/>
                  <a:pt x="8547429" y="984506"/>
                </a:cubicBezTo>
                <a:cubicBezTo>
                  <a:pt x="8529238" y="1001725"/>
                  <a:pt x="8505565" y="1015840"/>
                  <a:pt x="8478704" y="1025490"/>
                </a:cubicBezTo>
                <a:cubicBezTo>
                  <a:pt x="8473109" y="1019545"/>
                  <a:pt x="8465819" y="1032194"/>
                  <a:pt x="8461421" y="1035512"/>
                </a:cubicBezTo>
                <a:cubicBezTo>
                  <a:pt x="8459739" y="1031087"/>
                  <a:pt x="8447663" y="1032074"/>
                  <a:pt x="8445003" y="1036851"/>
                </a:cubicBezTo>
                <a:cubicBezTo>
                  <a:pt x="8366593" y="1075951"/>
                  <a:pt x="8398773" y="1021402"/>
                  <a:pt x="8357350" y="1060213"/>
                </a:cubicBezTo>
                <a:cubicBezTo>
                  <a:pt x="8349366" y="1063843"/>
                  <a:pt x="8342208" y="1063367"/>
                  <a:pt x="8335565" y="1061151"/>
                </a:cubicBezTo>
                <a:lnTo>
                  <a:pt x="8325267" y="1055919"/>
                </a:lnTo>
                <a:lnTo>
                  <a:pt x="8293586" y="1076144"/>
                </a:lnTo>
                <a:cubicBezTo>
                  <a:pt x="8277595" y="1084193"/>
                  <a:pt x="8260401" y="1090863"/>
                  <a:pt x="8242405" y="1095960"/>
                </a:cubicBezTo>
                <a:cubicBezTo>
                  <a:pt x="8226373" y="1101227"/>
                  <a:pt x="8224213" y="1102052"/>
                  <a:pt x="8197391" y="1107746"/>
                </a:cubicBezTo>
                <a:cubicBezTo>
                  <a:pt x="8090266" y="1152133"/>
                  <a:pt x="8141491" y="1082372"/>
                  <a:pt x="8081474" y="1130125"/>
                </a:cubicBezTo>
                <a:cubicBezTo>
                  <a:pt x="8070634" y="1134173"/>
                  <a:pt x="8061619" y="1132810"/>
                  <a:pt x="8053585" y="1129169"/>
                </a:cubicBezTo>
                <a:lnTo>
                  <a:pt x="8038422" y="1119092"/>
                </a:lnTo>
                <a:lnTo>
                  <a:pt x="8029450" y="1125592"/>
                </a:lnTo>
                <a:cubicBezTo>
                  <a:pt x="7992226" y="1133484"/>
                  <a:pt x="7978616" y="1122765"/>
                  <a:pt x="7959552" y="1140188"/>
                </a:cubicBezTo>
                <a:cubicBezTo>
                  <a:pt x="7922008" y="1119572"/>
                  <a:pt x="7937737" y="1141786"/>
                  <a:pt x="7914188" y="1150862"/>
                </a:cubicBezTo>
                <a:cubicBezTo>
                  <a:pt x="7896037" y="1160155"/>
                  <a:pt x="7933463" y="1163411"/>
                  <a:pt x="7914918" y="1168758"/>
                </a:cubicBezTo>
                <a:cubicBezTo>
                  <a:pt x="7893102" y="1165887"/>
                  <a:pt x="7898453" y="1187420"/>
                  <a:pt x="7875510" y="1183153"/>
                </a:cubicBezTo>
                <a:cubicBezTo>
                  <a:pt x="7877354" y="1165743"/>
                  <a:pt x="7834286" y="1194789"/>
                  <a:pt x="7829932" y="1180782"/>
                </a:cubicBezTo>
                <a:cubicBezTo>
                  <a:pt x="7816047" y="1204874"/>
                  <a:pt x="7801901" y="1181513"/>
                  <a:pt x="7779182" y="1192665"/>
                </a:cubicBezTo>
                <a:cubicBezTo>
                  <a:pt x="7769446" y="1202686"/>
                  <a:pt x="7761564" y="1205661"/>
                  <a:pt x="7748774" y="1199586"/>
                </a:cubicBezTo>
                <a:cubicBezTo>
                  <a:pt x="7704339" y="1247771"/>
                  <a:pt x="7717626" y="1207638"/>
                  <a:pt x="7671846" y="1231966"/>
                </a:cubicBezTo>
                <a:cubicBezTo>
                  <a:pt x="7632956" y="1255682"/>
                  <a:pt x="7587383" y="1275180"/>
                  <a:pt x="7554146" y="1319748"/>
                </a:cubicBezTo>
                <a:cubicBezTo>
                  <a:pt x="7548775" y="1331557"/>
                  <a:pt x="7531272" y="1339155"/>
                  <a:pt x="7515052" y="1336718"/>
                </a:cubicBezTo>
                <a:cubicBezTo>
                  <a:pt x="7512260" y="1336298"/>
                  <a:pt x="7509613" y="1335590"/>
                  <a:pt x="7507193" y="1334617"/>
                </a:cubicBezTo>
                <a:cubicBezTo>
                  <a:pt x="7488273" y="1365207"/>
                  <a:pt x="7468925" y="1356298"/>
                  <a:pt x="7461694" y="1375866"/>
                </a:cubicBezTo>
                <a:cubicBezTo>
                  <a:pt x="7422434" y="1391917"/>
                  <a:pt x="7384603" y="1382819"/>
                  <a:pt x="7377571" y="1400128"/>
                </a:cubicBezTo>
                <a:cubicBezTo>
                  <a:pt x="7356236" y="1403926"/>
                  <a:pt x="7322509" y="1393138"/>
                  <a:pt x="7311261" y="1412652"/>
                </a:cubicBezTo>
                <a:cubicBezTo>
                  <a:pt x="7305349" y="1400071"/>
                  <a:pt x="7289966" y="1428039"/>
                  <a:pt x="7275307" y="1422171"/>
                </a:cubicBezTo>
                <a:cubicBezTo>
                  <a:pt x="7264529" y="1416601"/>
                  <a:pt x="7257348" y="1423786"/>
                  <a:pt x="7247783" y="1426330"/>
                </a:cubicBezTo>
                <a:cubicBezTo>
                  <a:pt x="7233839" y="1423056"/>
                  <a:pt x="7194363" y="1442037"/>
                  <a:pt x="7185047" y="1451812"/>
                </a:cubicBezTo>
                <a:cubicBezTo>
                  <a:pt x="7164447" y="1483396"/>
                  <a:pt x="7101577" y="1475742"/>
                  <a:pt x="7084117" y="1500281"/>
                </a:cubicBezTo>
                <a:cubicBezTo>
                  <a:pt x="7076899" y="1504821"/>
                  <a:pt x="7069494" y="1507565"/>
                  <a:pt x="7062011" y="1509183"/>
                </a:cubicBezTo>
                <a:lnTo>
                  <a:pt x="7040555" y="1511207"/>
                </a:lnTo>
                <a:lnTo>
                  <a:pt x="7033438" y="1506772"/>
                </a:lnTo>
                <a:lnTo>
                  <a:pt x="7020886" y="1510764"/>
                </a:lnTo>
                <a:lnTo>
                  <a:pt x="7017033" y="1510650"/>
                </a:lnTo>
                <a:lnTo>
                  <a:pt x="6995460" y="1511173"/>
                </a:lnTo>
                <a:cubicBezTo>
                  <a:pt x="7010208" y="1537643"/>
                  <a:pt x="6938512" y="1522467"/>
                  <a:pt x="6962144" y="1541508"/>
                </a:cubicBezTo>
                <a:cubicBezTo>
                  <a:pt x="6926351" y="1550586"/>
                  <a:pt x="6958236" y="1566326"/>
                  <a:pt x="6910674" y="1554793"/>
                </a:cubicBezTo>
                <a:cubicBezTo>
                  <a:pt x="6859225" y="1589274"/>
                  <a:pt x="6769015" y="1598548"/>
                  <a:pt x="6732152" y="1642538"/>
                </a:cubicBezTo>
                <a:cubicBezTo>
                  <a:pt x="6734901" y="1628031"/>
                  <a:pt x="6709146" y="1622413"/>
                  <a:pt x="6694106" y="1632377"/>
                </a:cubicBezTo>
                <a:cubicBezTo>
                  <a:pt x="6702628" y="1575914"/>
                  <a:pt x="6638899" y="1692862"/>
                  <a:pt x="6617223" y="1659889"/>
                </a:cubicBezTo>
                <a:cubicBezTo>
                  <a:pt x="6623246" y="1693349"/>
                  <a:pt x="6561228" y="1764690"/>
                  <a:pt x="6521138" y="1744340"/>
                </a:cubicBezTo>
                <a:cubicBezTo>
                  <a:pt x="6469831" y="1761656"/>
                  <a:pt x="6438109" y="1796731"/>
                  <a:pt x="6380677" y="1796883"/>
                </a:cubicBezTo>
                <a:cubicBezTo>
                  <a:pt x="6379865" y="1801686"/>
                  <a:pt x="6377810" y="1805986"/>
                  <a:pt x="6374897" y="1809910"/>
                </a:cubicBezTo>
                <a:lnTo>
                  <a:pt x="6364545" y="1820090"/>
                </a:lnTo>
                <a:lnTo>
                  <a:pt x="6362126" y="1819991"/>
                </a:lnTo>
                <a:cubicBezTo>
                  <a:pt x="6353055" y="1821720"/>
                  <a:pt x="6348796" y="1824537"/>
                  <a:pt x="6346673" y="1827824"/>
                </a:cubicBezTo>
                <a:lnTo>
                  <a:pt x="6345588" y="1832232"/>
                </a:lnTo>
                <a:lnTo>
                  <a:pt x="6335708" y="1838451"/>
                </a:lnTo>
                <a:lnTo>
                  <a:pt x="6318182" y="1852975"/>
                </a:lnTo>
                <a:lnTo>
                  <a:pt x="6313084" y="1853561"/>
                </a:lnTo>
                <a:lnTo>
                  <a:pt x="6283816" y="1872148"/>
                </a:lnTo>
                <a:lnTo>
                  <a:pt x="6282550" y="1871392"/>
                </a:lnTo>
                <a:cubicBezTo>
                  <a:pt x="6279041" y="1870121"/>
                  <a:pt x="6275192" y="1869982"/>
                  <a:pt x="6270527" y="1872208"/>
                </a:cubicBezTo>
                <a:cubicBezTo>
                  <a:pt x="6265029" y="1853962"/>
                  <a:pt x="6262790" y="1867903"/>
                  <a:pt x="6249518" y="1876079"/>
                </a:cubicBezTo>
                <a:cubicBezTo>
                  <a:pt x="6238019" y="1849564"/>
                  <a:pt x="6207959" y="1881750"/>
                  <a:pt x="6190386" y="1872478"/>
                </a:cubicBezTo>
                <a:cubicBezTo>
                  <a:pt x="6180893" y="1879083"/>
                  <a:pt x="6170646" y="1885584"/>
                  <a:pt x="6159777" y="1891745"/>
                </a:cubicBezTo>
                <a:lnTo>
                  <a:pt x="6153131" y="1895079"/>
                </a:lnTo>
                <a:lnTo>
                  <a:pt x="6152798" y="1894920"/>
                </a:lnTo>
                <a:cubicBezTo>
                  <a:pt x="6150925" y="1895166"/>
                  <a:pt x="6148578" y="1896082"/>
                  <a:pt x="6145388" y="1897990"/>
                </a:cubicBezTo>
                <a:lnTo>
                  <a:pt x="6141014" y="1901155"/>
                </a:lnTo>
                <a:lnTo>
                  <a:pt x="6128122" y="1907623"/>
                </a:lnTo>
                <a:lnTo>
                  <a:pt x="6122351" y="1908359"/>
                </a:lnTo>
                <a:cubicBezTo>
                  <a:pt x="6099508" y="1905910"/>
                  <a:pt x="6088334" y="1869006"/>
                  <a:pt x="6064750" y="1896394"/>
                </a:cubicBezTo>
                <a:cubicBezTo>
                  <a:pt x="6025977" y="1903785"/>
                  <a:pt x="5997095" y="1889190"/>
                  <a:pt x="5964230" y="1910038"/>
                </a:cubicBezTo>
                <a:cubicBezTo>
                  <a:pt x="5927910" y="1916874"/>
                  <a:pt x="5894873" y="1914928"/>
                  <a:pt x="5865399" y="1926966"/>
                </a:cubicBezTo>
                <a:cubicBezTo>
                  <a:pt x="5851644" y="1923038"/>
                  <a:pt x="5839380" y="1922808"/>
                  <a:pt x="5829951" y="1934755"/>
                </a:cubicBezTo>
                <a:cubicBezTo>
                  <a:pt x="5795498" y="1938369"/>
                  <a:pt x="5784532" y="1926246"/>
                  <a:pt x="5765285" y="1941322"/>
                </a:cubicBezTo>
                <a:cubicBezTo>
                  <a:pt x="5741789" y="1922874"/>
                  <a:pt x="5742385" y="1931607"/>
                  <a:pt x="5734750" y="1939793"/>
                </a:cubicBezTo>
                <a:lnTo>
                  <a:pt x="5733569" y="1940505"/>
                </a:lnTo>
                <a:lnTo>
                  <a:pt x="5730329" y="1937845"/>
                </a:lnTo>
                <a:lnTo>
                  <a:pt x="5724661" y="1937455"/>
                </a:lnTo>
                <a:lnTo>
                  <a:pt x="5710186" y="1941370"/>
                </a:lnTo>
                <a:lnTo>
                  <a:pt x="5704910" y="1943663"/>
                </a:lnTo>
                <a:cubicBezTo>
                  <a:pt x="5701213" y="1944937"/>
                  <a:pt x="5698678" y="1945391"/>
                  <a:pt x="5696836" y="1945271"/>
                </a:cubicBezTo>
                <a:lnTo>
                  <a:pt x="5696583" y="1945050"/>
                </a:lnTo>
                <a:lnTo>
                  <a:pt x="5689123" y="1947067"/>
                </a:lnTo>
                <a:cubicBezTo>
                  <a:pt x="5676655" y="1951072"/>
                  <a:pt x="5664639" y="1955533"/>
                  <a:pt x="5653291" y="1960245"/>
                </a:cubicBezTo>
                <a:cubicBezTo>
                  <a:pt x="5640346" y="1947636"/>
                  <a:pt x="5600180" y="1973739"/>
                  <a:pt x="5599385" y="1945198"/>
                </a:cubicBezTo>
                <a:cubicBezTo>
                  <a:pt x="5583913" y="1950736"/>
                  <a:pt x="5576590" y="1964134"/>
                  <a:pt x="5578300" y="1944963"/>
                </a:cubicBezTo>
                <a:cubicBezTo>
                  <a:pt x="5573104" y="1946266"/>
                  <a:pt x="5569560" y="1945382"/>
                  <a:pt x="5566758" y="1943441"/>
                </a:cubicBezTo>
                <a:lnTo>
                  <a:pt x="5565857" y="1942445"/>
                </a:lnTo>
                <a:lnTo>
                  <a:pt x="5531534" y="1955208"/>
                </a:lnTo>
                <a:lnTo>
                  <a:pt x="5526552" y="1954799"/>
                </a:lnTo>
                <a:lnTo>
                  <a:pt x="5504723" y="1965811"/>
                </a:lnTo>
                <a:lnTo>
                  <a:pt x="5493156" y="1970063"/>
                </a:lnTo>
                <a:lnTo>
                  <a:pt x="5490486" y="1974227"/>
                </a:lnTo>
                <a:cubicBezTo>
                  <a:pt x="5487271" y="1977077"/>
                  <a:pt x="5482233" y="1979045"/>
                  <a:pt x="5473107" y="1979001"/>
                </a:cubicBezTo>
                <a:lnTo>
                  <a:pt x="5470885" y="1978432"/>
                </a:lnTo>
                <a:lnTo>
                  <a:pt x="5457393" y="1986525"/>
                </a:lnTo>
                <a:cubicBezTo>
                  <a:pt x="5453194" y="1989853"/>
                  <a:pt x="5449663" y="1993721"/>
                  <a:pt x="5447102" y="1998329"/>
                </a:cubicBezTo>
                <a:cubicBezTo>
                  <a:pt x="5386283" y="2017364"/>
                  <a:pt x="5223545" y="2015483"/>
                  <a:pt x="5159151" y="2029640"/>
                </a:cubicBezTo>
                <a:cubicBezTo>
                  <a:pt x="5141359" y="2036610"/>
                  <a:pt x="5090827" y="2076822"/>
                  <a:pt x="5098838" y="2062961"/>
                </a:cubicBezTo>
                <a:cubicBezTo>
                  <a:pt x="5047883" y="2099457"/>
                  <a:pt x="4922007" y="2111466"/>
                  <a:pt x="4860988" y="2135698"/>
                </a:cubicBezTo>
                <a:cubicBezTo>
                  <a:pt x="4805413" y="2152292"/>
                  <a:pt x="4784714" y="2158665"/>
                  <a:pt x="4765388" y="2162525"/>
                </a:cubicBezTo>
                <a:cubicBezTo>
                  <a:pt x="4758560" y="2161978"/>
                  <a:pt x="4751823" y="2160531"/>
                  <a:pt x="4745033" y="2158859"/>
                </a:cubicBezTo>
                <a:lnTo>
                  <a:pt x="4741475" y="2157998"/>
                </a:lnTo>
                <a:lnTo>
                  <a:pt x="4728247" y="2159526"/>
                </a:lnTo>
                <a:lnTo>
                  <a:pt x="4723263" y="2153742"/>
                </a:lnTo>
                <a:lnTo>
                  <a:pt x="4593061" y="2171597"/>
                </a:lnTo>
                <a:lnTo>
                  <a:pt x="4405765" y="2199902"/>
                </a:lnTo>
                <a:cubicBezTo>
                  <a:pt x="4403942" y="2198353"/>
                  <a:pt x="4402457" y="2196614"/>
                  <a:pt x="4401354" y="2194745"/>
                </a:cubicBezTo>
                <a:lnTo>
                  <a:pt x="4366646" y="2198564"/>
                </a:lnTo>
                <a:lnTo>
                  <a:pt x="4354009" y="2204984"/>
                </a:lnTo>
                <a:lnTo>
                  <a:pt x="4348284" y="2205270"/>
                </a:lnTo>
                <a:lnTo>
                  <a:pt x="4333906" y="2205251"/>
                </a:lnTo>
                <a:cubicBezTo>
                  <a:pt x="4326429" y="2204713"/>
                  <a:pt x="4318024" y="2203940"/>
                  <a:pt x="4308819" y="2203822"/>
                </a:cubicBezTo>
                <a:lnTo>
                  <a:pt x="4301210" y="2204456"/>
                </a:lnTo>
                <a:lnTo>
                  <a:pt x="4283095" y="2198177"/>
                </a:lnTo>
                <a:cubicBezTo>
                  <a:pt x="4269863" y="2193337"/>
                  <a:pt x="4259612" y="2190345"/>
                  <a:pt x="4250119" y="2196342"/>
                </a:cubicBezTo>
                <a:cubicBezTo>
                  <a:pt x="4230702" y="2190559"/>
                  <a:pt x="4213171" y="2166890"/>
                  <a:pt x="4189203" y="2178994"/>
                </a:cubicBezTo>
                <a:cubicBezTo>
                  <a:pt x="4194512" y="2165594"/>
                  <a:pt x="4160734" y="2183257"/>
                  <a:pt x="4154035" y="2171950"/>
                </a:cubicBezTo>
                <a:cubicBezTo>
                  <a:pt x="4150098" y="2162547"/>
                  <a:pt x="4138934" y="2165714"/>
                  <a:pt x="4129569" y="2163850"/>
                </a:cubicBezTo>
                <a:cubicBezTo>
                  <a:pt x="4121391" y="2155090"/>
                  <a:pt x="4076089" y="2154737"/>
                  <a:pt x="4061250" y="2159236"/>
                </a:cubicBezTo>
                <a:cubicBezTo>
                  <a:pt x="4020618" y="2177811"/>
                  <a:pt x="3978175" y="2144465"/>
                  <a:pt x="3945480" y="2158279"/>
                </a:cubicBezTo>
                <a:cubicBezTo>
                  <a:pt x="3936362" y="2159139"/>
                  <a:pt x="3928502" y="2158369"/>
                  <a:pt x="3921468" y="2156588"/>
                </a:cubicBezTo>
                <a:lnTo>
                  <a:pt x="3903348" y="2149220"/>
                </a:lnTo>
                <a:lnTo>
                  <a:pt x="3901342" y="2142355"/>
                </a:lnTo>
                <a:lnTo>
                  <a:pt x="3888539" y="2140476"/>
                </a:lnTo>
                <a:lnTo>
                  <a:pt x="3885662" y="2138740"/>
                </a:lnTo>
                <a:cubicBezTo>
                  <a:pt x="3880178" y="2135398"/>
                  <a:pt x="3874645" y="2132286"/>
                  <a:pt x="3868627" y="2130023"/>
                </a:cubicBezTo>
                <a:cubicBezTo>
                  <a:pt x="3859240" y="2159198"/>
                  <a:pt x="3815892" y="2115590"/>
                  <a:pt x="3819177" y="2142111"/>
                </a:cubicBezTo>
                <a:cubicBezTo>
                  <a:pt x="3784478" y="2134756"/>
                  <a:pt x="3796708" y="2161930"/>
                  <a:pt x="3769100" y="2131731"/>
                </a:cubicBezTo>
                <a:cubicBezTo>
                  <a:pt x="3702423" y="2139704"/>
                  <a:pt x="3625642" y="2109386"/>
                  <a:pt x="3562752" y="2131785"/>
                </a:cubicBezTo>
                <a:cubicBezTo>
                  <a:pt x="3576244" y="2120400"/>
                  <a:pt x="3560801" y="2104591"/>
                  <a:pt x="3541402" y="2106821"/>
                </a:cubicBezTo>
                <a:cubicBezTo>
                  <a:pt x="3592232" y="2061584"/>
                  <a:pt x="3356194" y="2115384"/>
                  <a:pt x="3365341" y="2077638"/>
                </a:cubicBezTo>
                <a:cubicBezTo>
                  <a:pt x="3303594" y="2079161"/>
                  <a:pt x="3221644" y="2111487"/>
                  <a:pt x="3170922" y="2115957"/>
                </a:cubicBezTo>
                <a:cubicBezTo>
                  <a:pt x="3166532" y="2119769"/>
                  <a:pt x="3161579" y="2122617"/>
                  <a:pt x="3156256" y="2124773"/>
                </a:cubicBezTo>
                <a:lnTo>
                  <a:pt x="3140298" y="2129182"/>
                </a:lnTo>
                <a:lnTo>
                  <a:pt x="3138514" y="2128069"/>
                </a:lnTo>
                <a:cubicBezTo>
                  <a:pt x="3130169" y="2125710"/>
                  <a:pt x="3124679" y="2126336"/>
                  <a:pt x="3120467" y="2128281"/>
                </a:cubicBezTo>
                <a:lnTo>
                  <a:pt x="3116175" y="2131633"/>
                </a:lnTo>
                <a:lnTo>
                  <a:pt x="3103685" y="2132814"/>
                </a:lnTo>
                <a:lnTo>
                  <a:pt x="3078794" y="2137935"/>
                </a:lnTo>
                <a:lnTo>
                  <a:pt x="3074407" y="2136274"/>
                </a:lnTo>
                <a:lnTo>
                  <a:pt x="3037285" y="2139919"/>
                </a:lnTo>
                <a:lnTo>
                  <a:pt x="3036901" y="2138726"/>
                </a:lnTo>
                <a:cubicBezTo>
                  <a:pt x="3035193" y="2136135"/>
                  <a:pt x="3032337" y="2134379"/>
                  <a:pt x="3026996" y="2134322"/>
                </a:cubicBezTo>
                <a:cubicBezTo>
                  <a:pt x="3037063" y="2116196"/>
                  <a:pt x="3024412" y="2127308"/>
                  <a:pt x="3007772" y="2128742"/>
                </a:cubicBezTo>
                <a:cubicBezTo>
                  <a:pt x="3019697" y="2100910"/>
                  <a:pt x="2971305" y="2115987"/>
                  <a:pt x="2965030" y="2100494"/>
                </a:cubicBezTo>
                <a:cubicBezTo>
                  <a:pt x="2952539" y="2102174"/>
                  <a:pt x="2939545" y="2103445"/>
                  <a:pt x="2926342" y="2104155"/>
                </a:cubicBezTo>
                <a:lnTo>
                  <a:pt x="2918608" y="2104215"/>
                </a:lnTo>
                <a:cubicBezTo>
                  <a:pt x="2918564" y="2104122"/>
                  <a:pt x="2918519" y="2104030"/>
                  <a:pt x="2918475" y="2103937"/>
                </a:cubicBezTo>
                <a:cubicBezTo>
                  <a:pt x="2916840" y="2103354"/>
                  <a:pt x="2914314" y="2103149"/>
                  <a:pt x="2910360" y="2103444"/>
                </a:cubicBezTo>
                <a:lnTo>
                  <a:pt x="2904507" y="2104326"/>
                </a:lnTo>
                <a:lnTo>
                  <a:pt x="2889503" y="2104443"/>
                </a:lnTo>
                <a:lnTo>
                  <a:pt x="2884480" y="2102626"/>
                </a:lnTo>
                <a:lnTo>
                  <a:pt x="2882689" y="2099228"/>
                </a:lnTo>
                <a:lnTo>
                  <a:pt x="2881291" y="2099618"/>
                </a:lnTo>
                <a:cubicBezTo>
                  <a:pt x="2870663" y="2105606"/>
                  <a:pt x="2867338" y="2114210"/>
                  <a:pt x="2853979" y="2090388"/>
                </a:cubicBezTo>
                <a:cubicBezTo>
                  <a:pt x="2829652" y="2100099"/>
                  <a:pt x="2824975" y="2085577"/>
                  <a:pt x="2791790" y="2080332"/>
                </a:cubicBezTo>
                <a:cubicBezTo>
                  <a:pt x="2777850" y="2089504"/>
                  <a:pt x="2766709" y="2086170"/>
                  <a:pt x="2755844" y="2078874"/>
                </a:cubicBezTo>
                <a:cubicBezTo>
                  <a:pt x="2723488" y="2083049"/>
                  <a:pt x="2694065" y="2072780"/>
                  <a:pt x="2657742" y="2070179"/>
                </a:cubicBezTo>
                <a:cubicBezTo>
                  <a:pt x="2618372" y="2082020"/>
                  <a:pt x="2598368" y="2060559"/>
                  <a:pt x="2559549" y="2057873"/>
                </a:cubicBezTo>
                <a:cubicBezTo>
                  <a:pt x="2525789" y="2078403"/>
                  <a:pt x="2531908" y="2039838"/>
                  <a:pt x="2512054" y="2031671"/>
                </a:cubicBezTo>
                <a:lnTo>
                  <a:pt x="2506437" y="2030918"/>
                </a:lnTo>
                <a:lnTo>
                  <a:pt x="2491752" y="2033906"/>
                </a:lnTo>
                <a:lnTo>
                  <a:pt x="2486338" y="2035862"/>
                </a:lnTo>
                <a:cubicBezTo>
                  <a:pt x="2482568" y="2036899"/>
                  <a:pt x="2480011" y="2037191"/>
                  <a:pt x="2478186" y="2036953"/>
                </a:cubicBezTo>
                <a:lnTo>
                  <a:pt x="2477950" y="2036715"/>
                </a:lnTo>
                <a:lnTo>
                  <a:pt x="2470381" y="2038256"/>
                </a:lnTo>
                <a:cubicBezTo>
                  <a:pt x="2457686" y="2041461"/>
                  <a:pt x="2445410" y="2045155"/>
                  <a:pt x="2433781" y="2049140"/>
                </a:cubicBezTo>
                <a:cubicBezTo>
                  <a:pt x="2421781" y="2035703"/>
                  <a:pt x="2379959" y="2059234"/>
                  <a:pt x="2381172" y="2030645"/>
                </a:cubicBezTo>
                <a:cubicBezTo>
                  <a:pt x="2365380" y="2035192"/>
                  <a:pt x="2357148" y="2048120"/>
                  <a:pt x="2360198" y="2029059"/>
                </a:cubicBezTo>
                <a:cubicBezTo>
                  <a:pt x="2354933" y="2030031"/>
                  <a:pt x="2351467" y="2028919"/>
                  <a:pt x="2348815" y="2026798"/>
                </a:cubicBezTo>
                <a:lnTo>
                  <a:pt x="2347988" y="2025745"/>
                </a:lnTo>
                <a:lnTo>
                  <a:pt x="2312920" y="2036311"/>
                </a:lnTo>
                <a:lnTo>
                  <a:pt x="2307986" y="2035583"/>
                </a:lnTo>
                <a:lnTo>
                  <a:pt x="2285481" y="2045197"/>
                </a:lnTo>
                <a:lnTo>
                  <a:pt x="2273666" y="2048710"/>
                </a:lnTo>
                <a:lnTo>
                  <a:pt x="2270719" y="2052702"/>
                </a:lnTo>
                <a:cubicBezTo>
                  <a:pt x="2267315" y="2055347"/>
                  <a:pt x="2262161" y="2056992"/>
                  <a:pt x="2253080" y="2056363"/>
                </a:cubicBezTo>
                <a:lnTo>
                  <a:pt x="2250906" y="2055654"/>
                </a:lnTo>
                <a:lnTo>
                  <a:pt x="2236905" y="2062882"/>
                </a:lnTo>
                <a:cubicBezTo>
                  <a:pt x="2232493" y="2065942"/>
                  <a:pt x="2228705" y="2069583"/>
                  <a:pt x="2225830" y="2074027"/>
                </a:cubicBezTo>
                <a:cubicBezTo>
                  <a:pt x="2173117" y="2059597"/>
                  <a:pt x="2128486" y="2085502"/>
                  <a:pt x="2073776" y="2089244"/>
                </a:cubicBezTo>
                <a:cubicBezTo>
                  <a:pt x="2046050" y="2059365"/>
                  <a:pt x="1957570" y="2112693"/>
                  <a:pt x="1948256" y="2146616"/>
                </a:cubicBezTo>
                <a:cubicBezTo>
                  <a:pt x="1943005" y="2109192"/>
                  <a:pt x="1832736" y="2206239"/>
                  <a:pt x="1865582" y="2153738"/>
                </a:cubicBezTo>
                <a:cubicBezTo>
                  <a:pt x="1847376" y="2159567"/>
                  <a:pt x="1826258" y="2147592"/>
                  <a:pt x="1835210" y="2134244"/>
                </a:cubicBezTo>
                <a:cubicBezTo>
                  <a:pt x="1781916" y="2167476"/>
                  <a:pt x="1695112" y="2153556"/>
                  <a:pt x="1632661" y="2173882"/>
                </a:cubicBezTo>
                <a:cubicBezTo>
                  <a:pt x="1594177" y="2150642"/>
                  <a:pt x="1616426" y="2173975"/>
                  <a:pt x="1579590" y="2173680"/>
                </a:cubicBezTo>
                <a:cubicBezTo>
                  <a:pt x="1592812" y="2198112"/>
                  <a:pt x="1533818" y="2165220"/>
                  <a:pt x="1535601" y="2194590"/>
                </a:cubicBezTo>
                <a:cubicBezTo>
                  <a:pt x="1528840" y="2193608"/>
                  <a:pt x="1522236" y="2191728"/>
                  <a:pt x="1515594" y="2189622"/>
                </a:cubicBezTo>
                <a:lnTo>
                  <a:pt x="1512113" y="2188534"/>
                </a:lnTo>
                <a:lnTo>
                  <a:pt x="1498838" y="2189213"/>
                </a:lnTo>
                <a:lnTo>
                  <a:pt x="1494279" y="2183112"/>
                </a:lnTo>
                <a:lnTo>
                  <a:pt x="1473714" y="2179625"/>
                </a:lnTo>
                <a:cubicBezTo>
                  <a:pt x="1466138" y="2179292"/>
                  <a:pt x="1458132" y="2180071"/>
                  <a:pt x="1449503" y="2182633"/>
                </a:cubicBezTo>
                <a:lnTo>
                  <a:pt x="1266687" y="2212688"/>
                </a:lnTo>
                <a:cubicBezTo>
                  <a:pt x="1256792" y="2212722"/>
                  <a:pt x="1247024" y="2217857"/>
                  <a:pt x="1239614" y="2209727"/>
                </a:cubicBezTo>
                <a:cubicBezTo>
                  <a:pt x="1228778" y="2200326"/>
                  <a:pt x="1202276" y="2223497"/>
                  <a:pt x="1202436" y="2209817"/>
                </a:cubicBezTo>
                <a:cubicBezTo>
                  <a:pt x="1183471" y="2225854"/>
                  <a:pt x="1157340" y="2206849"/>
                  <a:pt x="1136097" y="2205112"/>
                </a:cubicBezTo>
                <a:cubicBezTo>
                  <a:pt x="1100396" y="2209415"/>
                  <a:pt x="1013922" y="2231219"/>
                  <a:pt x="988232" y="2235635"/>
                </a:cubicBezTo>
                <a:cubicBezTo>
                  <a:pt x="986445" y="2234079"/>
                  <a:pt x="984332" y="2232722"/>
                  <a:pt x="981959" y="2231607"/>
                </a:cubicBezTo>
                <a:cubicBezTo>
                  <a:pt x="968170" y="2225130"/>
                  <a:pt x="948759" y="2228043"/>
                  <a:pt x="938600" y="2238113"/>
                </a:cubicBezTo>
                <a:cubicBezTo>
                  <a:pt x="888371" y="2272824"/>
                  <a:pt x="837950" y="2280135"/>
                  <a:pt x="791788" y="2293224"/>
                </a:cubicBezTo>
                <a:cubicBezTo>
                  <a:pt x="739035" y="2305159"/>
                  <a:pt x="769009" y="2269676"/>
                  <a:pt x="706914" y="2305046"/>
                </a:cubicBezTo>
                <a:cubicBezTo>
                  <a:pt x="697882" y="2295919"/>
                  <a:pt x="689339" y="2296797"/>
                  <a:pt x="675971" y="2304030"/>
                </a:cubicBezTo>
                <a:cubicBezTo>
                  <a:pt x="650201" y="2309060"/>
                  <a:pt x="647591" y="2282853"/>
                  <a:pt x="624180" y="2302650"/>
                </a:cubicBezTo>
                <a:cubicBezTo>
                  <a:pt x="626400" y="2287987"/>
                  <a:pt x="574045" y="2305175"/>
                  <a:pt x="583453" y="2288788"/>
                </a:cubicBezTo>
                <a:cubicBezTo>
                  <a:pt x="564313" y="2278832"/>
                  <a:pt x="559671" y="2301039"/>
                  <a:pt x="540946" y="2292721"/>
                </a:cubicBezTo>
                <a:cubicBezTo>
                  <a:pt x="521576" y="2293191"/>
                  <a:pt x="554439" y="2305843"/>
                  <a:pt x="533680" y="2310233"/>
                </a:cubicBezTo>
                <a:cubicBezTo>
                  <a:pt x="508069" y="2313043"/>
                  <a:pt x="512638" y="2338541"/>
                  <a:pt x="487366" y="2309053"/>
                </a:cubicBezTo>
                <a:cubicBezTo>
                  <a:pt x="462164" y="2321083"/>
                  <a:pt x="454441" y="2307251"/>
                  <a:pt x="416820" y="2305443"/>
                </a:cubicBezTo>
                <a:cubicBezTo>
                  <a:pt x="403012" y="2315890"/>
                  <a:pt x="390105" y="2313733"/>
                  <a:pt x="376805" y="2307647"/>
                </a:cubicBezTo>
                <a:cubicBezTo>
                  <a:pt x="341751" y="2315035"/>
                  <a:pt x="307408" y="2307897"/>
                  <a:pt x="266777" y="2309012"/>
                </a:cubicBezTo>
                <a:cubicBezTo>
                  <a:pt x="225310" y="2324664"/>
                  <a:pt x="199419" y="2305548"/>
                  <a:pt x="156013" y="2306832"/>
                </a:cubicBezTo>
                <a:cubicBezTo>
                  <a:pt x="117457" y="2333851"/>
                  <a:pt x="122965" y="2279562"/>
                  <a:pt x="87258" y="2285511"/>
                </a:cubicBezTo>
                <a:cubicBezTo>
                  <a:pt x="38977" y="2309189"/>
                  <a:pt x="74043" y="2277969"/>
                  <a:pt x="23798" y="2281822"/>
                </a:cubicBezTo>
                <a:lnTo>
                  <a:pt x="0" y="2285369"/>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sp>
        <p:nvSpPr>
          <p:cNvPr id="3" name="Subtitle 2">
            <a:extLst>
              <a:ext uri="{FF2B5EF4-FFF2-40B4-BE49-F238E27FC236}">
                <a16:creationId xmlns:a16="http://schemas.microsoft.com/office/drawing/2014/main" xmlns="" id="{E27B9990-4D9C-412D-B837-E7C81E02DA0C}"/>
              </a:ext>
            </a:extLst>
          </p:cNvPr>
          <p:cNvSpPr>
            <a:spLocks noGrp="1"/>
          </p:cNvSpPr>
          <p:nvPr>
            <p:ph type="subTitle" idx="1"/>
          </p:nvPr>
        </p:nvSpPr>
        <p:spPr>
          <a:xfrm>
            <a:off x="497973" y="320674"/>
            <a:ext cx="5598027" cy="1545448"/>
          </a:xfrm>
        </p:spPr>
        <p:txBody>
          <a:bodyPr rtlCol="0">
            <a:normAutofit fontScale="85000" lnSpcReduction="20000"/>
          </a:bodyPr>
          <a:lstStyle/>
          <a:p>
            <a:pPr algn="l">
              <a:defRPr/>
            </a:pPr>
            <a:r>
              <a:rPr lang="en-US" altLang="en-US" sz="3000" b="1" dirty="0" smtClean="0">
                <a:solidFill>
                  <a:schemeClr val="accent1">
                    <a:lumMod val="75000"/>
                  </a:schemeClr>
                </a:solidFill>
                <a:latin typeface="AvantGarde Bk BT" pitchFamily="34" charset="0"/>
              </a:rPr>
              <a:t>UIC Financial </a:t>
            </a:r>
            <a:r>
              <a:rPr lang="en-US" altLang="en-US" sz="3000" b="1" dirty="0">
                <a:solidFill>
                  <a:schemeClr val="accent1">
                    <a:lumMod val="75000"/>
                  </a:schemeClr>
                </a:solidFill>
                <a:latin typeface="AvantGarde Bk BT" pitchFamily="34" charset="0"/>
              </a:rPr>
              <a:t>Aid Exit Interview</a:t>
            </a:r>
          </a:p>
          <a:p>
            <a:pPr algn="l">
              <a:defRPr/>
            </a:pPr>
            <a:r>
              <a:rPr lang="en-US" altLang="en-US" sz="3000" b="1" dirty="0">
                <a:solidFill>
                  <a:schemeClr val="accent1">
                    <a:lumMod val="75000"/>
                  </a:schemeClr>
                </a:solidFill>
                <a:latin typeface="AvantGarde Bk BT" pitchFamily="34" charset="0"/>
              </a:rPr>
              <a:t/>
            </a:r>
            <a:br>
              <a:rPr lang="en-US" altLang="en-US" sz="3000" b="1" dirty="0">
                <a:solidFill>
                  <a:schemeClr val="accent1">
                    <a:lumMod val="75000"/>
                  </a:schemeClr>
                </a:solidFill>
                <a:latin typeface="AvantGarde Bk BT" pitchFamily="34" charset="0"/>
              </a:rPr>
            </a:br>
            <a:r>
              <a:rPr lang="en-US" altLang="en-US" sz="3000" b="1" dirty="0">
                <a:solidFill>
                  <a:schemeClr val="accent1">
                    <a:lumMod val="75000"/>
                  </a:schemeClr>
                </a:solidFill>
                <a:latin typeface="AvantGarde Bk BT" pitchFamily="34" charset="0"/>
              </a:rPr>
              <a:t>College of Dentistry</a:t>
            </a:r>
          </a:p>
          <a:p>
            <a:pPr algn="l">
              <a:defRPr/>
            </a:pPr>
            <a:r>
              <a:rPr lang="en-US" altLang="en-US" sz="3000" b="1" dirty="0">
                <a:solidFill>
                  <a:schemeClr val="accent1">
                    <a:lumMod val="75000"/>
                  </a:schemeClr>
                </a:solidFill>
                <a:latin typeface="AvantGarde Bk BT" pitchFamily="34" charset="0"/>
              </a:rPr>
              <a:t>Class of 2023</a:t>
            </a:r>
          </a:p>
          <a:p>
            <a:pPr algn="l">
              <a:defRPr/>
            </a:pPr>
            <a:endParaRPr lang="en-US" altLang="en-US" sz="400" dirty="0">
              <a:latin typeface="AvantGarde Bk BT" pitchFamily="34" charset="0"/>
            </a:endParaRPr>
          </a:p>
          <a:p>
            <a:pPr algn="l">
              <a:defRPr/>
            </a:pPr>
            <a:endParaRPr lang="en-US" altLang="en-US" sz="400" dirty="0">
              <a:latin typeface="AvantGarde Bk BT" pitchFamily="34" charset="0"/>
            </a:endParaRPr>
          </a:p>
        </p:txBody>
      </p:sp>
      <p:pic>
        <p:nvPicPr>
          <p:cNvPr id="3079" name="Picture 7">
            <a:extLst>
              <a:ext uri="{FF2B5EF4-FFF2-40B4-BE49-F238E27FC236}">
                <a16:creationId xmlns:a16="http://schemas.microsoft.com/office/drawing/2014/main" xmlns="" id="{B41D2DA0-94D1-42FD-B6EE-B543EE6AE838}"/>
              </a:ext>
            </a:extLst>
          </p:cNvPr>
          <p:cNvPicPr>
            <a:picLocks noChangeAspect="1"/>
          </p:cNvPicPr>
          <p:nvPr/>
        </p:nvPicPr>
        <p:blipFill rotWithShape="1">
          <a:blip r:embed="rId3">
            <a:extLst>
              <a:ext uri="{28A0092B-C50C-407E-A947-70E740481C1C}">
                <a14:useLocalDpi xmlns:a14="http://schemas.microsoft.com/office/drawing/2010/main" xmlns="" val="0"/>
              </a:ext>
            </a:extLst>
          </a:blip>
          <a:srcRect l="21694" r="27647" b="1"/>
          <a:stretch/>
        </p:blipFill>
        <p:spPr bwMode="auto">
          <a:xfrm>
            <a:off x="7488800" y="1688842"/>
            <a:ext cx="2998808" cy="43820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20" name="Freeform: Shape 3119">
            <a:extLst>
              <a:ext uri="{FF2B5EF4-FFF2-40B4-BE49-F238E27FC236}">
                <a16:creationId xmlns:a16="http://schemas.microsoft.com/office/drawing/2014/main" xmlns="" id="{CFDF195F-784B-4D00-8C92-6FC1B0499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07088" y="6277971"/>
            <a:ext cx="6884912" cy="580030"/>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6884912" h="1161397">
                <a:moveTo>
                  <a:pt x="6884912" y="0"/>
                </a:moveTo>
                <a:lnTo>
                  <a:pt x="6884912" y="1161397"/>
                </a:lnTo>
                <a:lnTo>
                  <a:pt x="0" y="1161397"/>
                </a:lnTo>
                <a:lnTo>
                  <a:pt x="27135" y="1147460"/>
                </a:lnTo>
                <a:cubicBezTo>
                  <a:pt x="57431" y="1167048"/>
                  <a:pt x="61886" y="1135904"/>
                  <a:pt x="115388" y="1159043"/>
                </a:cubicBezTo>
                <a:cubicBezTo>
                  <a:pt x="116121" y="1155340"/>
                  <a:pt x="117370" y="1151777"/>
                  <a:pt x="119094" y="1148463"/>
                </a:cubicBezTo>
                <a:cubicBezTo>
                  <a:pt x="129121" y="1129214"/>
                  <a:pt x="152727" y="1122391"/>
                  <a:pt x="171824" y="1133224"/>
                </a:cubicBezTo>
                <a:cubicBezTo>
                  <a:pt x="254344" y="1161369"/>
                  <a:pt x="315458" y="1143220"/>
                  <a:pt x="376455" y="1137381"/>
                </a:cubicBezTo>
                <a:cubicBezTo>
                  <a:pt x="443775" y="1125614"/>
                  <a:pt x="382885" y="1083927"/>
                  <a:pt x="478946" y="1106011"/>
                </a:cubicBezTo>
                <a:cubicBezTo>
                  <a:pt x="481662" y="1085172"/>
                  <a:pt x="491731" y="1081489"/>
                  <a:pt x="512111" y="1085599"/>
                </a:cubicBezTo>
                <a:cubicBezTo>
                  <a:pt x="544368" y="1078502"/>
                  <a:pt x="526559" y="1032754"/>
                  <a:pt x="567875" y="1051976"/>
                </a:cubicBezTo>
                <a:cubicBezTo>
                  <a:pt x="553871" y="1028602"/>
                  <a:pt x="624901" y="1025930"/>
                  <a:pt x="601644" y="1003997"/>
                </a:cubicBezTo>
                <a:cubicBezTo>
                  <a:pt x="614803" y="975652"/>
                  <a:pt x="637415" y="1010272"/>
                  <a:pt x="651408" y="984938"/>
                </a:cubicBezTo>
                <a:cubicBezTo>
                  <a:pt x="673042" y="974024"/>
                  <a:pt x="646948" y="1015207"/>
                  <a:pt x="673197" y="1010060"/>
                </a:cubicBezTo>
                <a:cubicBezTo>
                  <a:pt x="703527" y="999318"/>
                  <a:pt x="718626" y="1045053"/>
                  <a:pt x="723108" y="980081"/>
                </a:cubicBezTo>
                <a:cubicBezTo>
                  <a:pt x="760262" y="985126"/>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0309" y="730471"/>
                  <a:pt x="1131224" y="706160"/>
                </a:cubicBezTo>
                <a:lnTo>
                  <a:pt x="1138051" y="702034"/>
                </a:lnTo>
                <a:lnTo>
                  <a:pt x="1158800" y="700004"/>
                </a:lnTo>
                <a:lnTo>
                  <a:pt x="1166947" y="700762"/>
                </a:lnTo>
                <a:cubicBezTo>
                  <a:pt x="1172432" y="700717"/>
                  <a:pt x="1175913" y="699961"/>
                  <a:pt x="1178135" y="698631"/>
                </a:cubicBezTo>
                <a:lnTo>
                  <a:pt x="1178301" y="698094"/>
                </a:lnTo>
                <a:lnTo>
                  <a:pt x="1188995" y="697048"/>
                </a:lnTo>
                <a:cubicBezTo>
                  <a:pt x="1207294" y="696390"/>
                  <a:pt x="1225337" y="696802"/>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lnTo>
                  <a:pt x="1340054" y="614022"/>
                </a:ln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40041" y="346996"/>
                  <a:pt x="3068934" y="299222"/>
                  <a:pt x="3127968" y="287613"/>
                </a:cubicBezTo>
                <a:cubicBezTo>
                  <a:pt x="3157770" y="310215"/>
                  <a:pt x="3167695" y="279445"/>
                  <a:pt x="3222191" y="307887"/>
                </a:cubicBezTo>
                <a:cubicBezTo>
                  <a:pt x="3223593" y="304249"/>
                  <a:pt x="3225533" y="300801"/>
                  <a:pt x="3227953" y="297650"/>
                </a:cubicBezTo>
                <a:cubicBezTo>
                  <a:pt x="3242008" y="279345"/>
                  <a:pt x="3268831" y="274825"/>
                  <a:pt x="3287859" y="287558"/>
                </a:cubicBezTo>
                <a:cubicBezTo>
                  <a:pt x="3373144" y="323866"/>
                  <a:pt x="3442657" y="311681"/>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34530" y="199451"/>
                  <a:pt x="4074202" y="238734"/>
                  <a:pt x="4134285" y="235592"/>
                </a:cubicBezTo>
                <a:cubicBezTo>
                  <a:pt x="4157674" y="206403"/>
                  <a:pt x="4174806" y="233822"/>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25822" y="156271"/>
                  <a:pt x="4800214" y="133127"/>
                  <a:pt x="4785037" y="161964"/>
                </a:cubicBezTo>
                <a:cubicBezTo>
                  <a:pt x="4810025" y="183633"/>
                  <a:pt x="4819434" y="143205"/>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5911" y="223881"/>
                  <a:pt x="6338726" y="256581"/>
                  <a:pt x="6364914" y="240140"/>
                </a:cubicBezTo>
                <a:cubicBezTo>
                  <a:pt x="6331888" y="211628"/>
                  <a:pt x="6385856" y="207033"/>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6" name="AutoShape 5" descr="data:image/jpeg;base64,/9j/4AAQSkZJRgABAQAAAQABAAD/2wCEAAkGBxQSEhUUExQWFhQXFxcWGRcYGBgXFxgaFxwXGBgaGBcaHCghGBomHBgXITEiJikrLi4uFx8zODMsNygtLisBCgoKDg0OGhAQGzAkHyQsNCwsLCwsLCwsLCwsLCwvLCwsLCwsLCwsLCwsLCwsLCwsLCwsLCwsLCwsLCw3LCwsLP/AABEIAKgBKwMBIgACEQEDEQH/xAAbAAABBQEBAAAAAAAAAAAAAAADAAIEBQYBB//EAEgQAAECBAMEBwUEBwYFBQAAAAECEQADEiEEMUEFIlFhBhMycYGRoRSxwdHwB0JSkhUWIyQzcoJDU2Ki4fEXRLLC0jSTw9Pi/8QAGQEAAwEBAQAAAAAAAAAAAAAAAAECAwQF/8QAKREAAgIBAwQDAAEFAQAAAAAAAAECEQMSEyEEMUFRFCJhMlJxgbHwM//aAAwDAQACEQMRAD8A35lmGFHKCjEiHdeDrHo8nDwR6YVMSKxDSRDsQEJjtMEIEIiHYgbR1oe0daABghQQCHUiCwBtCphziOVQAcpjjR2qOVQCs5HIc8dhgDjlMFhWgECph0xGXcIe4h0wh/Ae4Qm+UCqiNRCog1QhVCKtipAaIVEFqEKqHYqQGiOUQerlHfCFYcEeiOdXEh+6OEw7CkA6uF1cFJhQCBURyiCtHGh2IHRHCmC0xymAAVMcaDUxxoABNB5QsIbTBpSbQAApjtMSxhocMMIjWjTQyG0daJfsvIx32UwtSDQyKAYcExLThYd7LC1oehkUJh4EH9mMc9mMLUiqYEwJUwDMgd5aJXs54xT7a6LSMUT1yColNGZG65LeZgb44CueScoRymIuwMHRJoS9KVzUhy5ZMxaQ51sIseqMUmQ4uwFMdpgtMIJh2TQwJjtMEAh1MKyqA0RymJIRCKIVj0kaiOrT7h7hBSmOBLwXyFcAaYVMFKY5TFWRQOmFTBKYVMAAymFTBaYVMAAqYVMFpjlMAA6YVMEphUwACphUwWmOUwACphUwWmE0MVAqY5TBWhUwWMFTBpSbRymDS0sITYUNSsw/rDD+qjvVxk2jamcCjDwTCCYcHhDDSVvBAoaxXzXJ+8CHY/WYiENoAMlat45aBRz1yLaeUQ4l6i+VMSMzCUtPERmZmICCVAlSQ78gzsOXj8omS5zsD7uGnPS8Ghew1P0WvWDjDFLEQkznPl3F+BgtJaxbmwLPyPKHSRNsBs1YSFS8ylRUSMv2qlTA3cFN4RKK+QiFsVI6lKgkCoVlgzlRJJtnnFkJUEXS5CXfgjEPHRLiUJcOEuK1E6SL1cdCYk0wqYWodEemFTBymGlEOxUUPSXEzpcodQmqYpYQLA0vmpiQLc7DNjlGfRh5ipkytWIJSJSSZc1SU1CVLqsGBUSX0zFo1u1A1H8x/wClWUVeAYmfvFLzixDA7suTk45RnJ3I1ivqUs1M4AdTOnVP99amYWUXUVa8mjR7CmLVJBmKqVa/9KTwGpOgipVJ6px1pmBSiUg07tVJUN0DMlRfnF1sgsjkTbyTpBjb1CyRWklx0hoeZQ7jx8oYokZjxHvaNtRhpGDOHtHJanqOV2yvYPl4+6EFFwD5+7w+cGoKHNCphCZvMcx9X9IeD9coNQ9LYxo40E+uERxNdRHBvX/aJ3Y+ytuT8BGhUw1M3Nykd5+UIYpGVQPc5iX1GNeS10+R+DrQqY77Qnn5H5QxWJA0PkPnEvq8fspdJl9DqY4Eww4ocPURxOOIYgJHMkxD62BS6KfkOqUaXYgEkP3ae/yh8lJpDlzxtfysPCKPbfSgyTJMxjKVMpWQLpqCjVzYxqcPJBSCLghwRkQcjFQzKasjLglB0VyJpHbGXByPc/wgycUk5KB7r+Q+ER5OKKxujxVZ+Ng9ucNm4JKs5aTzNx4jXyiwCnENzAIuLt3gXENXiAL1Bs3cOeB7ooMVgJko7k5QUSSE2KAH+6mynP8ANmdLRBxG3DK3Jsnq7ElYKrj7qmJcOxsos45vCboemzYnEoYPcZ9z/WcVu0JiJqCh1J+7WGS1xkTkdDwNoqJuPlKp6xHVk7wyWlSsyy0Eg5HMiwBY3awwvs90oSAUswSSFhvENbgcjzg7jqjOz9jzE1AY6bQlSAyrqIZJIBcVC7Mz2zvFngpyayKzMYggqcMCCaToDfOwLjUGCJxykzJi5brSVkBCg6ierQLEBw+V37niqwuLqmzVg9SpczfBJcBCAAKbVXu7OyvCIXDK5ZoUTlLpKaCADZJqJuDem1v5tYsZKCe0pRZzoOOQA5anSKfD49SRvmoJYvYO/J8z3d8SDjN1ay43VFrMAEkAMQ58LRZmWOyJRGHksz9Ug8DdIMSJc4qu1tBr3lntEGRiQmWhBFRShG6m6mCRmxDO0CwaliWkVMyRZMtTZZ1lgRrkMoSBsu0k8Ie443iqlTKgHJV+EFxbvFub3iXJ40t45e+HRLZLhPDRHYKFYqo4VQ8SzHFYZX0whWh0zN9MFTqJYkh1qWR92wpVd1lk97K7ox+NkYoTpi5KVGWFb5TOVLKSlwWSFCrIF+DxttuopXJrpSKlXzI3TdmfMW5xmF4sSjN3ELJmzgVrSFZKKUhuO6eXfGOScU7OnFCTVGZkJndalPVdUu9RXMYCtYrUFEqBdWYz1Ija7L21LlAS1kKWfvOyQ9mDjlyjM415s4FaXJQybAsAQLDTJw3PjEGfhViYesJKbMFXUlxYAvf/AEHFo591+GdG0vJ6TO2qTYJ4ZHO2XEHW3CGJ2urRKc2zOfN9LxgthYtaV0OTK0JUHtfdINu4+mcXeMxVJqQyhlwyYuktx0jN5MnazVYsfei7xmPUk1JWAxFSabKD21zGXEi3BhnbJUSUrBd2CUvYWfPJwbxlJu21LcKSxBJsb2YgBhY5GAYbbLCkApvkbN1hJFrX4Po2sL7vyFQXg1oxiyHqIf8AEpiXyOV8hrppHRi1A3cq1uXs9he0ZZeMnHI3ZhunRiO7W4fWI86bilPSpKBkxTU3mq/k1zm8LTJj1JGu9r6wOLC4cl37h6+V4lollt0gJ4U6ebktzjCSvayC+ISOBTKliwy9PcMsoavC4xiU4yaCf5E5cKUZQbbHrR6BSp7MRy5R2ssxBb64R5/+iZxDKxmJOpaaoD/KBAV9GQoiudOVcvVNmlwx/wAXH3Q1hfsW8vCPRFzAM1AH+YD4xFxG1ZCe1PlDvmI+cYkdFcPqgK/mqUfMmODolhQXoHcyW90PY/Q3vw10rb+FWsIRPlrUckoXUfR4tpYs/hlGM2NsmVJm/s0gVKS510tbS2UbNJa0YS70jdLhMzPTgNKS7fxAOTlKmiq2Z0rxUiUmUiYAhIYBQcgOSz+PlEz7UrYMHhNR7lRgsNt1kgKTUeNTP4NHXhlUTmzJN8nsw2kAwU7M5UUKtmMlAF+Vmi2l4tBHaF+bePIaRgpRdOZLmzvkWPlYx1MsNc095t4Q31kvRn8NezZ43ESiCKkjQkEDJ9fA3ivJlAEqWK2cbx3ioM9vvZZcBGYnKpyBN82S40djn5QGfjb9gix/Cws4LOSm4GfA55wvlTK+JBeS32tLRLkzPZ1qIavqX7MwdlUtSgSFDMguFNpd3Sdry1IQXSXQCmlxSB2kgquo6eZa0Z2XtKat9yWkgtclZzIulgzjJiT7ogpE5AURLCkKuJYIDKJqUUkgFnctC38gbGNezaS8fLl7tR3rl7lW6lNJvoz8bjxqdnYpCesWEOpcxZdmRS7AE8AA9nzMZyXiTiVmWkqSJbFaQClQyZxSLWIv+I2iYZQSQAVMiodpRYG9rsOAADZwbs/LBYoPsi+xuPO6CCVqNIpJlpAa5KQ1s8ySX4RQq24tSSASlJFIoJAc1PXUlyCCLBjbgYhzdrfsmAKiokEAEuHVbVgA2YbWIKSVEuClOYNQL8HILjuPHwgU5+WDhDskbTCdIQhISVrSrIbwA0tTRk/jeLvAbTC1WJWBoJj3Lvu2UQOA5WjzaeoqAYjSrUXLDO5H1rARNbs2JL2SkeVnjSOeSMpYIs9swEwFjTnZmPyuQPjEzE4xKBZN+GTR4ngts4mWAZc0g8XD+LkN4xMT08xCSa0pmPrqfKKlnbXBMOmV89j1qXtpJ+55EH4QYbZRqhXlHguGxOEtUlaCNWQR4sAYuMGvDns4gh9CShu7eERuT9lvFj/pPZf08gDJXl/rFTjOk8xYIlCgcbFXyHrGF2fsuYpSWxE1kqBcTJhCgkjPfIZQHrGjOHKRxjnzZprg6enw43b/ANkHaQmKZioqUoVKcFVkr1U7XHA55RAxWBmKmKU4JK1KLKWkCslYG6Q7CY0W0xeTv2u/7i+EBXNYkgpazknLdSzv3ekTGb0lyxx1/wDekUM5E1JClpKc0uF1impIG8RZ7WYm3J4ibTpUQFvak9p9Bkkpc3PHUZZRbbTxJNst1yCXUxUkAsHYP9Boz+3SEzVl2YII8UoFhqreNuMbRdowlGnwTMJXUClLKKdTZiXINuHPwzidOnqCd6SU3vcZMXO8RZzkOLmKqXigjqg6wkSbh6iipSrqTbRjpkItv0hWgJpYuzsaSSWDPcX0L+OcTIqP9ytlz3lyyhTqIcsyrqFRDO9sgYZhpAMxUzqySspNlsQUJSBYntWfm50aD4DAJQDUXUtSlEpNLvkbEWbIG9xweLNOCSpQezZOSpuDAktnEqaiW8TkQsAlSlKBM65s/Vim7tYM2mUSVGY28pVrVKQPWjs6XYjPKLDDYYuwSSoCx4n4fAxMlp3QSl+Yy+Y+EPfivAlgl7KNa1AsRlwvbuA+MFE0tw5cIsJmCLuEBQL2BYgnUPycN5XMNlSgq1KWy3hcZZgePlBvfgbDurItR4+UOqy+tDFojBqGQ9b+DwVUhTdkekL5H4V8f9KarmIckPzi46tfLzjvs51PjCfUN+B/HXsq8Mk9Yl/xJzeNP1UQEYRyl9CCOMT0i1z6GMU222zWSSSSM/0y2Z7RJTJqpK5nazYiXNULah0iPC6j3co976SzuqQiY3Zmh2zYomJs/Ix4ti9jTgtQTLKg5YpYg9zkGO7BTgceZPUbxExSGKDZTinecXyA0Pw9Jc3a6JQBXUFZtQSwAdR3RZxzvYaXDhpQFRIdQZIPI3NPgR9Zj2goEjhdr3u3jx8o5Fy6Ol3GNkrCbUlT1NLJqpKzunIkCyjZ7+ULESkpdhd9CCbOxse/yiNgUpQVTKUFVhY2/E5Tkcr5RIkzEmoqN2NiWN3uRweB8PgE01yLBSKd0uVG4JsdSRY/KCdt2AZyKg7Z6Mc9OUCMxBuFhQDlkkFVg9g9jnBsLjaUKKykb5ud3xAOrvaDkaSspNtYAy1onSgBMlsCoFq5dt1YFnYgPc6xMnYtKJXWWNYBBAqupmN2uPeO6JeMxUsqJcEKSEsWzFRLaZH3XiglYVJmB3plKqAGdyQC/B+Gfhe1z3MXw+PJYowVKHIdxvKZySlyw7rgRSqnWLAqCbjTO2T2zOkXW0JtlM53SWu4bSoi+XCM0FpzZ7ZqNRHezXGWXCHF2ElRMweLCFPYgjeGQIvbXQs+kV+IL1HMPY2CiOY+vGHBT6PcO7jxg8uUCADYO2gZ7ByRlyfWL7BVgZYNnZmPo+rX8eEMKxqH7lN6XtEhZQT2gToaSB3AlTxHnYek8Qddf9oVjoCRe4t9atHDKB0+HrHWaOAnxhDDYdJSXSpQP+Etlzj0/wCzqaJuHmGdXMUmapKSVrsmiUWLKY3JL848sQs8BHpH2b/+lmFn/bKyc/clZNEsmXYm9L1rlykqlAo370kEsxAYLQoWc2bXxFNi8UgLCVTnUEp+7MuChFySprt33EXvS4n2ckizp1Y3IGbd0V+LwyZM6qbLCpJpQFuSpJQhIAPEFvQcCIuP8TJtuRS4paWqJWSomW6Sig0kLaoh6ruWGmcA2jR1qitTkAPSukjdSQ+5Z2Dm3BhlFttDDIKpclCQkLVUQnQTAkBXBTlHHTuMHk4OWVlK0ZsUrqJrYBLF8yFA/wC8W5UhJWymwmHlEIoBGrBikfdIUWDhgeOvjF6QkISRLSUb6QLcC53Qk7oLcOFheJ+0ZUtK0ywkJchLpNJ7SmuM7cX5ZRFwMsHGKku6UrlAAkPvzUS1jiOIPBbjjErkt9ixw20JYA38nNkqIY5dwDemsTk7akMC5DOSaFC9swRkB/q143/6i4Ii8nKziZM0y+9c/IR4/OKAGLC5ZweL5MKu/SIlirua48t8I0eG6USBuirI5JLWckk5RF/XvCJcftVDNur9bkPeKOWJYBJSkkgJBZBfVg3cPGK7G46WgPQlyc6QH8SL98KONFTm6NNM+07CBx1U9/5UfGZaAyPtHw1SlJlzsnIIljLUELPu4xlcZtdCSAEJDpByEDwm2HWkMBcDTW3CNNmJhvSNSPtNkg7siaw0Jlt5g27sof8A8UkHsYdZ1brEg/8ASR6xjzjQo6jM2aDSNoUJmN+D3lI+MG3ANyfs06/tKmPu4FX/ALr5/wAssiG/8RcQcsAfzLP/AMcZSX0hWmwPviQOkUwyyX+8BbmCfhD2oehbsvZvOjvSfFT1CvDokoKgHKl1KdsklvONqQWsRHn3Q+bXLkqN1FfuWRHoYl5Pwjml3aOlfxTMx04mlOFJLWWj3EfGPPk4uUblYBOhtHpHTLCdbhzLL7xHfZKjaPGMUSha0P2VKTcXsSOEdOJNx4MMskmaDoFO6ydMVolILHJyS1+4Kz5RodrNWCRpk9rtl3/WUVfQHYs7DKndclqxLpu7t1hOWWnnD+kO0QmdTdSgkEJDWF8ybDPM8YyfOTgrtiVlzseU7gBt6zB3YNnwv6RVbYTRNUFLCQyTU4BGtntm3iT4TdhKWqWCQkb6iN4E2CajYAZEeRim6U7JxM2eTJRugBmUEgkAPYsSA2vAwL+Y3/5poJsaeOuSSe0Jm6C4ZKCXHIuBziVtItJS3aKlBhaq7ADR7C/GKjo5srFJmplzv2SKFgFJQ/HR2zMH25gcRMCZKN6kqJUN0lJYBWeYU4IHI6iG19u4k/p2Io2glQIUaTSPAHtZBy1I4ZxNSgpWsqD1plHTIKWbjxH5hFbN2NOUla1JCX3UXDzErpACuDgcfvGLxSUutZIAR1KBUBcgEsPJtbQ5VXBMbvk5jZ4UhQpvSQ5YlKburybLj3RQCgO12OoZ/McuBzu0XuMmKKZzIZHVzKiTSVNZ2YkBsgRoMtcctWTk+ekEEXMlmc4YBr2aym5kfWcNEtSloqUczq5sklieBAy0gClFjl5seNoLImmsOCwTM3iDlQtgX1uB3xfJnxfIDGzVJpocWLue5recSMKpZlhSjmpSRlkkSz71HyiBjJl0sDlpFmhR6iTZi80/5gL+UD7An9u5yrwiIjHkzAgJclYSL6k0iJcjPn9awbZ+GC8WgsSEzBdrOkuNTqn0hKipX4Amc2nN7fOPUPs1P7oS3amqVpkUS21jzqfslemQT6kWAfOPUeiEmmQpPCasN3MB7ozdDlYPpuspkgnsuHYgF3FJDpORc+GukHGY5DmXMxEzeCSoUAghSEFyDLIvnbInSLHpesmTTZytAuaRm+Z5A+6KteMCJs4dVLXLSZaXmhCQn9lLPbUQcini0axvTwYS7lXJnSkLTSqYSFWUkukfnlpNnNmIcm5eJ2MxsuYKa1FjULAEF7spgQXfzygE3a2DUVmvCJqAFKZlkkXqBoAfjpEnA4mSzfu0xg4Ne9xGSPWCVlY2iLOWEqlk1VEpKSoAgkmzqe1+T2yiNtXF0LE1qTKUDwqoXewzuR5DhE3FBClJWJklIQRat02NTElI0PuiJ0nWmZKKklCqQkApVW5UtGZGdoVU0y27TNV+uuJQhACZKKkirdKQFFyphXm59bxkcV0addZmOeDEs5fQvqYt52HPWM4pG8+bauXzAz7xrBcNIULuoO+Za3A/WsZOb7m0YLsV36vMLEJsB2WYC+QV9PEf9TK85u9+IoD943rH6aNChBHHhx9TEuTJ5+rv4NEapIvTFmLm/ZyFUn2ghkhPY4a3Vzh0j7OEpUD7QosQWoAyvxMbGdKSQ2esSEyUnI28/wDaK3Z+ydrH6Mcn7PJYv1sz/L8ocegUpiOtXcM5Y6g/h5RrPZsgX+ucPGz0kb1x9c4WufsNuHowv/DeUf7eZ5J+UGR9nUqkp66Yzgvu2aofh/xRuRIFNh8IGiUxPODcn7Dbx+in2Rsb2VMuWglSUrFz2rrfTS8bQGIEqWQxvbTQxOSofWkQuXbHKqSRTdJyeq71JH5nT/3R4htoviJxyebMN3e6iY9w6TE9SbjtIHHNQGUeZ7R2MFzZiyzqWo+ZJjqwy+phOP2/wa3ac6lNs2IGXBvU27zEXY/RmSuTjps5yuVJCkUqpJmUzVEFrqFpYHfziTsrYy5b9cpS1FToJtuEClTA63MUGGMpeImhMtLpUoLWXd0rWgZn/Co8vKHiwtSojNnTRYbBkfsbKuSrLO+b8MvWLHA4gMy3tqLjibjXKMxiukKcLNGHCStLitbgEFbMwA0SRqPfAcRtCaibNCZpCUqsA2gAvYxlkwT1OzbH1EFBGtWKiOrAKgQ1s3NxEbbGx5gpJFGIG8A4Vu5FyCbG/iYothY6dMmlKJqT1iVpdQYavdIzarhFb0nVOl4uXUQ9EtCVIIvQSS7FwXNwc7ZwlikmKWZMscPiyteGQDaWlJmAXImEdXSTopJv4GLLDYJRE5VO6JhpuAAoISCb3Juw8eMZ4srHpEsqTLExCyjd3lpBJUaTewy9I0snaqUy6VAl5kw6AdpfP/CBFTjS4FjmpPkr9uqWqQuZW1Sey2hJtcOC59YxRU/fGy6SzkzJa6VUoUuWLsyComolieA8SYx+LkBKiAoKFt4OAbd8aY4PTZOXJFSoCo/XyhG4+MdUlklTmxAtzq+UCw6itW6TZKlKcaDw4kRVGakmHCoIhd83iDiJzFgdLRJwiiUgk3L+hI+EJrgtNXRYYNisA5H6y1jQiSiWV9VUkJsCpLLqNzugnQlmOR0MUey2M1AP3lAauHtbiRn4RY4zEFOLmSZbEIUsgqLtY5AuXAQTc2AiKtMpyposFmhIzKiLnNuNIGZLtaLjo50xwmGldXiJi0zCtaiRLWoFyNUi57o822zttaZhShrAb2p43GloPtXZk2WkLmoUZZWtKVE2WZalBQBGRdJGUCh7FKaapG66SdJZGIkJmSZswpEwS3ljq1iYpKqQkrAZ0ld/oZvplLw6sROC0zDOPUgKrRSCZckjdLOaQRpnyiBInyv0dMWJJSEYmWqkTC9VBAVUzhqosumsmUFzZykFREySmyym/VS2PhlGyjSpHM3Zj/ZaFXUgKSSCCpJuLEEExocHSglNaZSgd5DpF8jct6kxU4oyOrTOMlRM1S/7Qvus5J1cqgScYOtqUDvAKJzUHvrY+UKUbReOVM2aMWlDPMzZnY8Sczk+UWG0EqXIIpZxKSnQq/aIv3fOMYjaUpNLpVMJ4kcTmaX8o00jaCp+HnVJpEpSZdLF91SS18mt5GMtPJvKaao0s+V+1SkXFIV2bWYsbgWJBc2ibWoFne+vwsz5RW4EmaoXySAVEC4YHPy8ItRgqSWU75mxPeYwlxwbxd8hEOc35hvdB8OQ+uesQp6ygZi73bItDMNjd5i2l/IF4SVjbosJxL6H3w6SrwvESbMLuDzIbiX8o7IJZgDzPB7xWngnUWAZ+LuIfAJMvIJc210/1iQEsW11EQ0WmOSgFL/7iBrgobnAZi2IPF4ErFYQGHylOb9/yiGpZcwSU7uYvSQ5ELpgsowk1SO0kJUl73CgRHm0rak8gE0eR+cembc3pEwEFmHvEYCVsQTAFpCGVe5UT7o0g6RMlZ6vg5CJsqQsEKBlSw4VY0pSDlwL+IjHfZ9gETMXj6gKROWz5fxsQ12P08WeH21iZQQkh0hAH8BT1OXINQFIDeIMZjZGJnyBOElE8Lmzwp0pl3A6wkOp92pajk9hG0ciXk5HjbKbb+zpZxmIT97r5aEJcuAUSgOVqtTpGum/ZyZylL6tVRWSplp1LFr2DB/DnFVilzDilq6hKqly19YuhKgRLlhRAUHDLSTbwixR0l2krOagPxUf+0Q8mRMeODSoLhug/sk3rVGdIQlBHWpPWstTpSyEOprl7awPa2wJfXSCFmcaUrVMUCm6jUd1V0uAAxveD4PEzldrESwXdky1N3k8fCLDFTEKG8qXMLZqEzv4peMtZppMzO2I+IVPdJVUSkJUkkgoA0fifIwPZeEUvDgplhbzJjKNNmmKDEk8rvFjLwYSXTMR3MAGs4ifsib7MKZYklN2BIe5c79Dm5MTqi+5StdjN7b2Z+6LPV0EzpIyzurIxUYKQerakPcO6XBBLWKXz5xv5uOHV9X1cp6k0gKOSAt6lAAqO8L98Pw211SwSZCajbdWkBmYdpyI2jljFUZSg5Ozzr9EzJ6Fy7FQUggbiLATHYuHuRbRoiYfYRSGVMloYrIJmJIclAHZJtumPTsL0lbfMpNQNFKZrmkuVFw+oAIfhDMXJwk/eXgFX4LL+eYsTqM+QZvIhKDPN/1eCySJ0hSAQFLKlBioOzM5b/aBp2KEof2iTuvYElg5NnSAdbR6CrYmDJP7rOQkqcsrmSdTmCB4d8U8/oZhlHPEsMgSgee5BrixaZWZrBKCFS7CywSSM7g8+6JOICU4mcugb3WCxLALlqdrgWBI/qjU7K2LgZKQFyZq1gvUZixkzClKGNx4wDF7Gwy1qVUtIJBABqYABg6w5vz1iWy1Zi8bsiXMIUKkq3QHIILISq+73+cO6T7SnLKZYJXJRMXNRLKEi8xS1l6SSe2oZ65DKPTdiHB4V1IlqmLKWC1s4LpenQWSzgAxG2jgsHOmGb1JrUSpQE0oTZyGpS4U5NxnDtC5KXopsJWMwE1RlSECWVGYhYmJBADhW6aqwE2uBlaHdLNlKODmYhElU1sQlKk0EppEsCsFJezpT4GNRgcbJk4aeiVKWgTRSQDMm3pKcyl0gucyeFoZjtqfuc3Dod1qJAYuSSnVgKaQbZ84Wtpi0HkuJlzDIQfZHAK6k0zGlXSxLXTVz4WiBhJSVrU4G7JCm4EFFvJxfjHv/wBnqR1cxM9LzVKcNKCj1dCEgFQQfwmxMa+fskMnqwE7wLBKE2H9MXrvwTVHgOz/ALPZ3VysR1kulK0TSkVdaUFSSKQEsc3N7RdTNmKkjHVJmJrK5orTQVVCWVEDVNdQEetT9jqa6hm4ukNmLEjnGb6R/eumYRhi5TSzqmD8NnaIbZSPP5uDWvDSUlwoFCjY/clhBccHv3vC6yZSoqVkLk5WNn8HtHupxKsw920BF+YVFbiDJBKaUlRLkJQc+bKtnEOKfctZGeDzZimUxNi7Pnf/AFjsjFLSpnJAY35305x7pj5AXLCpMiRNU7HdSQM31vwinm7JnrurCyRpaTJJ9XMNQHuHnOHxKyUlJJqSSQSRe9s8nbzi3RPU4DqZjqeMaSd0TmLIBSZaSR2JaQBYhyEBvvH6EPR0SWc1rF7Dq1XADAEggBj32MKUGOM0ZhOOmC1RyNnfJjF3g8asy0qoWpVwaUk5Ehy1g7RPmdD5gpKSCCACkounIku/L1jS9HtkezS6SXJubMBqwHjGe2/Je6kuDKTcQoMTLmj+hTB+POBzcYgFi/DsnOPQ1ZRi+kHR+dPnqWhFSSAntJFwGyJhaPQLLfcgTJqAAXZ7Cxz8rHODCah2qDuNR4REm9HMYxBkqYEqSy0G5qd97Wo9zR1ew8TWSZK2cZDOkKGmQcxTTBSXsbteenqJjKBNNgDmxBaMHJmKYUS1lP3SkMG0DNYjIjiDHoCNiYgrHWSlmXVvWN0uHuLizxa4foZhUpZEicEuS3WTxmSTmriTDgvYpzXg85l9LwA1U3KnJBDcg+UKR0qSlVSVrB/lS3oYrzsyd/cg+KD6VQw4KYM8Ofyg+4x3/GxnCs8i3HSwO/WBnNlS1EXzu7x09JpRLkyz3oWnzNBeKD2d3/YL57qvlDVIlp7SKTzce+JfSwKWeRpl7cw4O5QRxUqkvran4xJwm3MOHKkSVmzBZlq8iTbyjGCVJ+iY6MHKP3vURPxI+GVvvyj0KVtfBG/USXubKQG4C0GVtDCMWwwJ0AmMOWSo83GzZZ++fQ+4Rz9Eo0X6Q/ir2Lf/AA9BmTMOognDTHvcTTYlst/g/pD0eyZmROf+YH/uLx55+iiMpjeBHxh6NnzHZE5+5Sh7oXxP0N/8N6ufh80oxCeVKD9ecJU6Uo/xsSkNb9m7eNJtGJl7Pxmipn51j3x2YMajNUz8zjzMHw37D5CNor2ZIczpy+9BS3eKbwbCz8L/AHiU99QPi6YwY2lixqrxSk/CCjbeKGYf+kfCE+kl7HvxNvOmy94onoU2jmpj4ZwyRiQoPuEDSq/kIxg6RT9UIPekwv1iOsmUf6TEvo5FfIib5GDKk1hIKeIDt3jP0iHNCXKaXYkdk6ciARGTT0m4yU+Bb4Qkbfl/3BHcs/KJ+LND34mq6kZdX6Q5eGAzlkeB+cZhPSKV+CaO6Yo+8wWX0klDIzh4pPviH0+UvegXypcsf2ahzZQ98ERjSjsTFofgtV/dFKOlKCGM+czuygDoBoOQ8omq6YoIAE9srlCi7WaJ2ciDcgyZjMWqaKZkyYsAuAs1B8vvC0dwC+qRMmIWhJSEJDlDuVoNgcyAl35RCHSdJ/5iX4yz8TBsL0hSCCZshR/LfjmYFCflDco+CcekuIUP4tuJSgW8n8IHN2nNUCDNLHOyQ/fZ2h/6wvl7OeAKn+EcO1yf7GQR/MP/AK4KkguIaXt/EgMJoAGTJAAbuh6OkWJBcLS/8oiF+kCc8NIPin/xhHGgf8ok3OS0NyZ2g+wfUsv1sxf4kflEET0xxfCWf6T84oJM4Ab2GUbB99OepAr8fGCjFS7fu0z8/wAlQapBUS+T02xIzlS/X/ygg6ZTFdqTKLcavTOM6rGS/wC4mDuKrf5i8M9sk/3c7/N/4wapC0xNdK6ShWciX4TKfQgQ09MUyif3ZicylaS/ByBGTVjZBb+Mni6VfFEcGNwp/tJgzzHv3Q0PVINMTYI+0GXrJWOTg/CDJ6eydZcweUYpOJw+XtIA5pY684bNnSGJ9plgcTT6uYeuQtETeJ6dYU59YPAfOJCOmmEI7avymPLcJIrUasXKKMwRKSpxw7YL+cW0vBSm/iIOd6M/80U50LQjCysOsZY0/mf3rhu0MROlNTiqndxuuOFr2hQo9Q4aIyNuYkZTh+VHyh/6exOqkng6QfKFCgAjHHKu8qXfgFA8bEKceEJONDXkJOeSlDMvaOQoVDJGF2shF/Zkn+ZRV4M0BnY2WovQtDvZJCg54OzCOQoKAEcSnRUwX1SDbwWH8oP7aRdE1Yy0NVvrhChQtKCyRO21MXLUgzy6iDUwFLF2TSgW0v5wtmYuaAQvEyyNHV5Cls++0KFCaoa5JIUqlxMln/DUavQs3j5RJGHnFyKFAM9K0n0qL+TwoUTF26G1SsUyZMSmpSC2T3cv4fLKIf6TSHc5Hw1uYUKHNtErkjnbIpr6hZlm1dJCS1u0AQ784bJ2xIV9xIPAj4gRyFESnJUXGKZIRiZBN0ofQAn6eHESDYDxqv74UKGsjBxSEvCSsgT4EfE/TQz9HJORU3d/peOwopSslqhHZKdFsdXHwjg2UNJg8QPnHYUUK2JOzCDmg95I90cm7PW9qR3KPpaFChaUPUwfsk4ZE+Ci8IIxA1m+aoUKDSg1McMVik6zPIn4QVO1cUPx+KP/AMwoULQq7D1MIdvYgZgeKWibgtsYlZYIT5KHxjkKM5xil2LjJt9y9lTFNvZ8nh9RhQo5zcj4vFBCXU3da8RsPLMzfUGGicvPjChRVVGyL5Jfsyfwj1hyMAhuz6n5woUSUf/Z">
            <a:extLst>
              <a:ext uri="{FF2B5EF4-FFF2-40B4-BE49-F238E27FC236}">
                <a16:creationId xmlns:a16="http://schemas.microsoft.com/office/drawing/2014/main" xmlns="" id="{648303F9-EDC0-44BC-BD11-448148E5FED9}"/>
              </a:ext>
            </a:extLst>
          </p:cNvPr>
          <p:cNvSpPr>
            <a:spLocks noChangeAspect="1" noChangeArrowheads="1"/>
          </p:cNvSpPr>
          <p:nvPr/>
        </p:nvSpPr>
        <p:spPr bwMode="auto">
          <a:xfrm>
            <a:off x="152400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77" name="AutoShape 7" descr="data:image/jpeg;base64,/9j/4AAQSkZJRgABAQAAAQABAAD/2wCEAAkGBxQSEhUUExQWFhQXFxcWGRcYGBgXFxgaFxwXGBgaGBcaHCghGBomHBgXITEiJikrLi4uFx8zODMsNygtLisBCgoKDg0OGhAQGzAkHyQsNCwsLCwsLCwsLCwsLCwvLCwsLCwsLCwsLCwsLCwsLCwsLCwsLCwsLCwsLCw3LCwsLP/AABEIAKgBKwMBIgACEQEDEQH/xAAbAAABBQEBAAAAAAAAAAAAAAADAAIEBQYBB//EAEgQAAECBAMEBwUEBwYFBQAAAAECEQADEiEEMUEFIlFhBhMycYGRoRSxwdHwB0JSkhUWIyQzcoJDU2Ki4fEXRLLC0jSTw9Pi/8QAGQEAAwEBAQAAAAAAAAAAAAAAAAECAwQF/8QAKREAAgIBAwQDAAEFAQAAAAAAAAECEQMSEyEEMUFRFCJhMlJxgbHwM//aAAwDAQACEQMRAD8A35lmGFHKCjEiHdeDrHo8nDwR6YVMSKxDSRDsQEJjtMEIEIiHYgbR1oe0daABghQQCHUiCwBtCphziOVQAcpjjR2qOVQCs5HIc8dhgDjlMFhWgECph0xGXcIe4h0wh/Ae4Qm+UCqiNRCog1QhVCKtipAaIVEFqEKqHYqQGiOUQerlHfCFYcEeiOdXEh+6OEw7CkA6uF1cFJhQCBURyiCtHGh2IHRHCmC0xymAAVMcaDUxxoABNB5QsIbTBpSbQAApjtMSxhocMMIjWjTQyG0daJfsvIx32UwtSDQyKAYcExLThYd7LC1oehkUJh4EH9mMc9mMLUiqYEwJUwDMgd5aJXs54xT7a6LSMUT1yColNGZG65LeZgb44CueScoRymIuwMHRJoS9KVzUhy5ZMxaQ51sIseqMUmQ4uwFMdpgtMIJh2TQwJjtMEAh1MKyqA0RymJIRCKIVj0kaiOrT7h7hBSmOBLwXyFcAaYVMFKY5TFWRQOmFTBKYVMAAymFTBaYVMAAqYVMFpjlMAA6YVMEphUwACphUwWmOUwACphUwWmE0MVAqY5TBWhUwWMFTBpSbRymDS0sITYUNSsw/rDD+qjvVxk2jamcCjDwTCCYcHhDDSVvBAoaxXzXJ+8CHY/WYiENoAMlat45aBRz1yLaeUQ4l6i+VMSMzCUtPERmZmICCVAlSQ78gzsOXj8omS5zsD7uGnPS8Ghew1P0WvWDjDFLEQkznPl3F+BgtJaxbmwLPyPKHSRNsBs1YSFS8ylRUSMv2qlTA3cFN4RKK+QiFsVI6lKgkCoVlgzlRJJtnnFkJUEXS5CXfgjEPHRLiUJcOEuK1E6SL1cdCYk0wqYWodEemFTBymGlEOxUUPSXEzpcodQmqYpYQLA0vmpiQLc7DNjlGfRh5ipkytWIJSJSSZc1SU1CVLqsGBUSX0zFo1u1A1H8x/wClWUVeAYmfvFLzixDA7suTk45RnJ3I1ivqUs1M4AdTOnVP99amYWUXUVa8mjR7CmLVJBmKqVa/9KTwGpOgipVJ6px1pmBSiUg07tVJUN0DMlRfnF1sgsjkTbyTpBjb1CyRWklx0hoeZQ7jx8oYokZjxHvaNtRhpGDOHtHJanqOV2yvYPl4+6EFFwD5+7w+cGoKHNCphCZvMcx9X9IeD9coNQ9LYxo40E+uERxNdRHBvX/aJ3Y+ytuT8BGhUw1M3Nykd5+UIYpGVQPc5iX1GNeS10+R+DrQqY77Qnn5H5QxWJA0PkPnEvq8fspdJl9DqY4Eww4ocPURxOOIYgJHMkxD62BS6KfkOqUaXYgEkP3ae/yh8lJpDlzxtfysPCKPbfSgyTJMxjKVMpWQLpqCjVzYxqcPJBSCLghwRkQcjFQzKasjLglB0VyJpHbGXByPc/wgycUk5KB7r+Q+ER5OKKxujxVZ+Ng9ucNm4JKs5aTzNx4jXyiwCnENzAIuLt3gXENXiAL1Bs3cOeB7ooMVgJko7k5QUSSE2KAH+6mynP8ANmdLRBxG3DK3Jsnq7ElYKrj7qmJcOxsos45vCboemzYnEoYPcZ9z/WcVu0JiJqCh1J+7WGS1xkTkdDwNoqJuPlKp6xHVk7wyWlSsyy0Eg5HMiwBY3awwvs90oSAUswSSFhvENbgcjzg7jqjOz9jzE1AY6bQlSAyrqIZJIBcVC7Mz2zvFngpyayKzMYggqcMCCaToDfOwLjUGCJxykzJi5brSVkBCg6ierQLEBw+V37niqwuLqmzVg9SpczfBJcBCAAKbVXu7OyvCIXDK5ZoUTlLpKaCADZJqJuDem1v5tYsZKCe0pRZzoOOQA5anSKfD49SRvmoJYvYO/J8z3d8SDjN1ay43VFrMAEkAMQ58LRZmWOyJRGHksz9Ug8DdIMSJc4qu1tBr3lntEGRiQmWhBFRShG6m6mCRmxDO0CwaliWkVMyRZMtTZZ1lgRrkMoSBsu0k8Ie443iqlTKgHJV+EFxbvFub3iXJ40t45e+HRLZLhPDRHYKFYqo4VQ8SzHFYZX0whWh0zN9MFTqJYkh1qWR92wpVd1lk97K7ox+NkYoTpi5KVGWFb5TOVLKSlwWSFCrIF+DxttuopXJrpSKlXzI3TdmfMW5xmF4sSjN3ELJmzgVrSFZKKUhuO6eXfGOScU7OnFCTVGZkJndalPVdUu9RXMYCtYrUFEqBdWYz1Ija7L21LlAS1kKWfvOyQ9mDjlyjM415s4FaXJQybAsAQLDTJw3PjEGfhViYesJKbMFXUlxYAvf/AEHFo591+GdG0vJ6TO2qTYJ4ZHO2XEHW3CGJ2urRKc2zOfN9LxgthYtaV0OTK0JUHtfdINu4+mcXeMxVJqQyhlwyYuktx0jN5MnazVYsfei7xmPUk1JWAxFSabKD21zGXEi3BhnbJUSUrBd2CUvYWfPJwbxlJu21LcKSxBJsb2YgBhY5GAYbbLCkApvkbN1hJFrX4Po2sL7vyFQXg1oxiyHqIf8AEpiXyOV8hrppHRi1A3cq1uXs9he0ZZeMnHI3ZhunRiO7W4fWI86bilPSpKBkxTU3mq/k1zm8LTJj1JGu9r6wOLC4cl37h6+V4lollt0gJ4U6ebktzjCSvayC+ISOBTKliwy9PcMsoavC4xiU4yaCf5E5cKUZQbbHrR6BSp7MRy5R2ssxBb64R5/+iZxDKxmJOpaaoD/KBAV9GQoiudOVcvVNmlwx/wAXH3Q1hfsW8vCPRFzAM1AH+YD4xFxG1ZCe1PlDvmI+cYkdFcPqgK/mqUfMmODolhQXoHcyW90PY/Q3vw10rb+FWsIRPlrUckoXUfR4tpYs/hlGM2NsmVJm/s0gVKS510tbS2UbNJa0YS70jdLhMzPTgNKS7fxAOTlKmiq2Z0rxUiUmUiYAhIYBQcgOSz+PlEz7UrYMHhNR7lRgsNt1kgKTUeNTP4NHXhlUTmzJN8nsw2kAwU7M5UUKtmMlAF+Vmi2l4tBHaF+bePIaRgpRdOZLmzvkWPlYx1MsNc095t4Q31kvRn8NezZ43ESiCKkjQkEDJ9fA3ivJlAEqWK2cbx3ioM9vvZZcBGYnKpyBN82S40djn5QGfjb9gix/Cws4LOSm4GfA55wvlTK+JBeS32tLRLkzPZ1qIavqX7MwdlUtSgSFDMguFNpd3Sdry1IQXSXQCmlxSB2kgquo6eZa0Z2XtKat9yWkgtclZzIulgzjJiT7ogpE5AURLCkKuJYIDKJqUUkgFnctC38gbGNezaS8fLl7tR3rl7lW6lNJvoz8bjxqdnYpCesWEOpcxZdmRS7AE8AA9nzMZyXiTiVmWkqSJbFaQClQyZxSLWIv+I2iYZQSQAVMiodpRYG9rsOAADZwbs/LBYoPsi+xuPO6CCVqNIpJlpAa5KQ1s8ySX4RQq24tSSASlJFIoJAc1PXUlyCCLBjbgYhzdrfsmAKiokEAEuHVbVgA2YbWIKSVEuClOYNQL8HILjuPHwgU5+WDhDskbTCdIQhISVrSrIbwA0tTRk/jeLvAbTC1WJWBoJj3Lvu2UQOA5WjzaeoqAYjSrUXLDO5H1rARNbs2JL2SkeVnjSOeSMpYIs9swEwFjTnZmPyuQPjEzE4xKBZN+GTR4ngts4mWAZc0g8XD+LkN4xMT08xCSa0pmPrqfKKlnbXBMOmV89j1qXtpJ+55EH4QYbZRqhXlHguGxOEtUlaCNWQR4sAYuMGvDns4gh9CShu7eERuT9lvFj/pPZf08gDJXl/rFTjOk8xYIlCgcbFXyHrGF2fsuYpSWxE1kqBcTJhCgkjPfIZQHrGjOHKRxjnzZprg6enw43b/ANkHaQmKZioqUoVKcFVkr1U7XHA55RAxWBmKmKU4JK1KLKWkCslYG6Q7CY0W0xeTv2u/7i+EBXNYkgpazknLdSzv3ekTGb0lyxx1/wDekUM5E1JClpKc0uF1impIG8RZ7WYm3J4ibTpUQFvak9p9Bkkpc3PHUZZRbbTxJNst1yCXUxUkAsHYP9Boz+3SEzVl2YII8UoFhqreNuMbRdowlGnwTMJXUClLKKdTZiXINuHPwzidOnqCd6SU3vcZMXO8RZzkOLmKqXigjqg6wkSbh6iipSrqTbRjpkItv0hWgJpYuzsaSSWDPcX0L+OcTIqP9ytlz3lyyhTqIcsyrqFRDO9sgYZhpAMxUzqySspNlsQUJSBYntWfm50aD4DAJQDUXUtSlEpNLvkbEWbIG9xweLNOCSpQezZOSpuDAktnEqaiW8TkQsAlSlKBM65s/Vim7tYM2mUSVGY28pVrVKQPWjs6XYjPKLDDYYuwSSoCx4n4fAxMlp3QSl+Yy+Y+EPfivAlgl7KNa1AsRlwvbuA+MFE0tw5cIsJmCLuEBQL2BYgnUPycN5XMNlSgq1KWy3hcZZgePlBvfgbDurItR4+UOqy+tDFojBqGQ9b+DwVUhTdkekL5H4V8f9KarmIckPzi46tfLzjvs51PjCfUN+B/HXsq8Mk9Yl/xJzeNP1UQEYRyl9CCOMT0i1z6GMU222zWSSSSM/0y2Z7RJTJqpK5nazYiXNULah0iPC6j3co976SzuqQiY3Zmh2zYomJs/Ix4ti9jTgtQTLKg5YpYg9zkGO7BTgceZPUbxExSGKDZTinecXyA0Pw9Jc3a6JQBXUFZtQSwAdR3RZxzvYaXDhpQFRIdQZIPI3NPgR9Zj2goEjhdr3u3jx8o5Fy6Ol3GNkrCbUlT1NLJqpKzunIkCyjZ7+ULESkpdhd9CCbOxse/yiNgUpQVTKUFVhY2/E5Tkcr5RIkzEmoqN2NiWN3uRweB8PgE01yLBSKd0uVG4JsdSRY/KCdt2AZyKg7Z6Mc9OUCMxBuFhQDlkkFVg9g9jnBsLjaUKKykb5ud3xAOrvaDkaSspNtYAy1onSgBMlsCoFq5dt1YFnYgPc6xMnYtKJXWWNYBBAqupmN2uPeO6JeMxUsqJcEKSEsWzFRLaZH3XiglYVJmB3plKqAGdyQC/B+Gfhe1z3MXw+PJYowVKHIdxvKZySlyw7rgRSqnWLAqCbjTO2T2zOkXW0JtlM53SWu4bSoi+XCM0FpzZ7ZqNRHezXGWXCHF2ElRMweLCFPYgjeGQIvbXQs+kV+IL1HMPY2CiOY+vGHBT6PcO7jxg8uUCADYO2gZ7ByRlyfWL7BVgZYNnZmPo+rX8eEMKxqH7lN6XtEhZQT2gToaSB3AlTxHnYek8Qddf9oVjoCRe4t9atHDKB0+HrHWaOAnxhDDYdJSXSpQP+Etlzj0/wCzqaJuHmGdXMUmapKSVrsmiUWLKY3JL848sQs8BHpH2b/+lmFn/bKyc/clZNEsmXYm9L1rlykqlAo370kEsxAYLQoWc2bXxFNi8UgLCVTnUEp+7MuChFySprt33EXvS4n2ckizp1Y3IGbd0V+LwyZM6qbLCpJpQFuSpJQhIAPEFvQcCIuP8TJtuRS4paWqJWSomW6Sig0kLaoh6ruWGmcA2jR1qitTkAPSukjdSQ+5Z2Dm3BhlFttDDIKpclCQkLVUQnQTAkBXBTlHHTuMHk4OWVlK0ZsUrqJrYBLF8yFA/wC8W5UhJWymwmHlEIoBGrBikfdIUWDhgeOvjF6QkISRLSUb6QLcC53Qk7oLcOFheJ+0ZUtK0ywkJchLpNJ7SmuM7cX5ZRFwMsHGKku6UrlAAkPvzUS1jiOIPBbjjErkt9ixw20JYA38nNkqIY5dwDemsTk7akMC5DOSaFC9swRkB/q143/6i4Ii8nKziZM0y+9c/IR4/OKAGLC5ZweL5MKu/SIlirua48t8I0eG6USBuirI5JLWckk5RF/XvCJcftVDNur9bkPeKOWJYBJSkkgJBZBfVg3cPGK7G46WgPQlyc6QH8SL98KONFTm6NNM+07CBx1U9/5UfGZaAyPtHw1SlJlzsnIIljLUELPu4xlcZtdCSAEJDpByEDwm2HWkMBcDTW3CNNmJhvSNSPtNkg7siaw0Jlt5g27sof8A8UkHsYdZ1brEg/8ASR6xjzjQo6jM2aDSNoUJmN+D3lI+MG3ANyfs06/tKmPu4FX/ALr5/wAssiG/8RcQcsAfzLP/AMcZSX0hWmwPviQOkUwyyX+8BbmCfhD2oehbsvZvOjvSfFT1CvDokoKgHKl1KdsklvONqQWsRHn3Q+bXLkqN1FfuWRHoYl5Pwjml3aOlfxTMx04mlOFJLWWj3EfGPPk4uUblYBOhtHpHTLCdbhzLL7xHfZKjaPGMUSha0P2VKTcXsSOEdOJNx4MMskmaDoFO6ydMVolILHJyS1+4Kz5RodrNWCRpk9rtl3/WUVfQHYs7DKndclqxLpu7t1hOWWnnD+kO0QmdTdSgkEJDWF8ybDPM8YyfOTgrtiVlzseU7gBt6zB3YNnwv6RVbYTRNUFLCQyTU4BGtntm3iT4TdhKWqWCQkb6iN4E2CajYAZEeRim6U7JxM2eTJRugBmUEgkAPYsSA2vAwL+Y3/5poJsaeOuSSe0Jm6C4ZKCXHIuBziVtItJS3aKlBhaq7ADR7C/GKjo5srFJmplzv2SKFgFJQ/HR2zMH25gcRMCZKN6kqJUN0lJYBWeYU4IHI6iG19u4k/p2Io2glQIUaTSPAHtZBy1I4ZxNSgpWsqD1plHTIKWbjxH5hFbN2NOUla1JCX3UXDzErpACuDgcfvGLxSUutZIAR1KBUBcgEsPJtbQ5VXBMbvk5jZ4UhQpvSQ5YlKburybLj3RQCgO12OoZ/McuBzu0XuMmKKZzIZHVzKiTSVNZ2YkBsgRoMtcctWTk+ekEEXMlmc4YBr2aym5kfWcNEtSloqUczq5sklieBAy0gClFjl5seNoLImmsOCwTM3iDlQtgX1uB3xfJnxfIDGzVJpocWLue5recSMKpZlhSjmpSRlkkSz71HyiBjJl0sDlpFmhR6iTZi80/5gL+UD7An9u5yrwiIjHkzAgJclYSL6k0iJcjPn9awbZ+GC8WgsSEzBdrOkuNTqn0hKipX4Amc2nN7fOPUPs1P7oS3amqVpkUS21jzqfslemQT6kWAfOPUeiEmmQpPCasN3MB7ozdDlYPpuspkgnsuHYgF3FJDpORc+GukHGY5DmXMxEzeCSoUAghSEFyDLIvnbInSLHpesmTTZytAuaRm+Z5A+6KteMCJs4dVLXLSZaXmhCQn9lLPbUQcini0axvTwYS7lXJnSkLTSqYSFWUkukfnlpNnNmIcm5eJ2MxsuYKa1FjULAEF7spgQXfzygE3a2DUVmvCJqAFKZlkkXqBoAfjpEnA4mSzfu0xg4Ne9xGSPWCVlY2iLOWEqlk1VEpKSoAgkmzqe1+T2yiNtXF0LE1qTKUDwqoXewzuR5DhE3FBClJWJklIQRat02NTElI0PuiJ0nWmZKKklCqQkApVW5UtGZGdoVU0y27TNV+uuJQhACZKKkirdKQFFyphXm59bxkcV0addZmOeDEs5fQvqYt52HPWM4pG8+bauXzAz7xrBcNIULuoO+Za3A/WsZOb7m0YLsV36vMLEJsB2WYC+QV9PEf9TK85u9+IoD943rH6aNChBHHhx9TEuTJ5+rv4NEapIvTFmLm/ZyFUn2ghkhPY4a3Vzh0j7OEpUD7QosQWoAyvxMbGdKSQ2esSEyUnI28/wDaK3Z+ydrH6Mcn7PJYv1sz/L8ocegUpiOtXcM5Y6g/h5RrPZsgX+ucPGz0kb1x9c4WufsNuHowv/DeUf7eZ5J+UGR9nUqkp66Yzgvu2aofh/xRuRIFNh8IGiUxPODcn7Dbx+in2Rsb2VMuWglSUrFz2rrfTS8bQGIEqWQxvbTQxOSofWkQuXbHKqSRTdJyeq71JH5nT/3R4htoviJxyebMN3e6iY9w6TE9SbjtIHHNQGUeZ7R2MFzZiyzqWo+ZJjqwy+phOP2/wa3ac6lNs2IGXBvU27zEXY/RmSuTjps5yuVJCkUqpJmUzVEFrqFpYHfziTsrYy5b9cpS1FToJtuEClTA63MUGGMpeImhMtLpUoLWXd0rWgZn/Co8vKHiwtSojNnTRYbBkfsbKuSrLO+b8MvWLHA4gMy3tqLjibjXKMxiukKcLNGHCStLitbgEFbMwA0SRqPfAcRtCaibNCZpCUqsA2gAvYxlkwT1OzbH1EFBGtWKiOrAKgQ1s3NxEbbGx5gpJFGIG8A4Vu5FyCbG/iYothY6dMmlKJqT1iVpdQYavdIzarhFb0nVOl4uXUQ9EtCVIIvQSS7FwXNwc7ZwlikmKWZMscPiyteGQDaWlJmAXImEdXSTopJv4GLLDYJRE5VO6JhpuAAoISCb3Juw8eMZ4srHpEsqTLExCyjd3lpBJUaTewy9I0snaqUy6VAl5kw6AdpfP/CBFTjS4FjmpPkr9uqWqQuZW1Sey2hJtcOC59YxRU/fGy6SzkzJa6VUoUuWLsyComolieA8SYx+LkBKiAoKFt4OAbd8aY4PTZOXJFSoCo/XyhG4+MdUlklTmxAtzq+UCw6itW6TZKlKcaDw4kRVGakmHCoIhd83iDiJzFgdLRJwiiUgk3L+hI+EJrgtNXRYYNisA5H6y1jQiSiWV9VUkJsCpLLqNzugnQlmOR0MUey2M1AP3lAauHtbiRn4RY4zEFOLmSZbEIUsgqLtY5AuXAQTc2AiKtMpyposFmhIzKiLnNuNIGZLtaLjo50xwmGldXiJi0zCtaiRLWoFyNUi57o822zttaZhShrAb2p43GloPtXZk2WkLmoUZZWtKVE2WZalBQBGRdJGUCh7FKaapG66SdJZGIkJmSZswpEwS3ljq1iYpKqQkrAZ0ld/oZvplLw6sROC0zDOPUgKrRSCZckjdLOaQRpnyiBInyv0dMWJJSEYmWqkTC9VBAVUzhqosumsmUFzZykFREySmyym/VS2PhlGyjSpHM3Zj/ZaFXUgKSSCCpJuLEEExocHSglNaZSgd5DpF8jct6kxU4oyOrTOMlRM1S/7Qvus5J1cqgScYOtqUDvAKJzUHvrY+UKUbReOVM2aMWlDPMzZnY8Sczk+UWG0EqXIIpZxKSnQq/aIv3fOMYjaUpNLpVMJ4kcTmaX8o00jaCp+HnVJpEpSZdLF91SS18mt5GMtPJvKaao0s+V+1SkXFIV2bWYsbgWJBc2ibWoFne+vwsz5RW4EmaoXySAVEC4YHPy8ItRgqSWU75mxPeYwlxwbxd8hEOc35hvdB8OQ+uesQp6ygZi73bItDMNjd5i2l/IF4SVjbosJxL6H3w6SrwvESbMLuDzIbiX8o7IJZgDzPB7xWngnUWAZ+LuIfAJMvIJc210/1iQEsW11EQ0WmOSgFL/7iBrgobnAZi2IPF4ErFYQGHylOb9/yiGpZcwSU7uYvSQ5ELpgsowk1SO0kJUl73CgRHm0rak8gE0eR+cembc3pEwEFmHvEYCVsQTAFpCGVe5UT7o0g6RMlZ6vg5CJsqQsEKBlSw4VY0pSDlwL+IjHfZ9gETMXj6gKROWz5fxsQ12P08WeH21iZQQkh0hAH8BT1OXINQFIDeIMZjZGJnyBOElE8Lmzwp0pl3A6wkOp92pajk9hG0ciXk5HjbKbb+zpZxmIT97r5aEJcuAUSgOVqtTpGum/ZyZylL6tVRWSplp1LFr2DB/DnFVilzDilq6hKqly19YuhKgRLlhRAUHDLSTbwixR0l2krOagPxUf+0Q8mRMeODSoLhug/sk3rVGdIQlBHWpPWstTpSyEOprl7awPa2wJfXSCFmcaUrVMUCm6jUd1V0uAAxveD4PEzldrESwXdky1N3k8fCLDFTEKG8qXMLZqEzv4peMtZppMzO2I+IVPdJVUSkJUkkgoA0fifIwPZeEUvDgplhbzJjKNNmmKDEk8rvFjLwYSXTMR3MAGs4ifsib7MKZYklN2BIe5c79Dm5MTqi+5StdjN7b2Z+6LPV0EzpIyzurIxUYKQerakPcO6XBBLWKXz5xv5uOHV9X1cp6k0gKOSAt6lAAqO8L98Pw211SwSZCajbdWkBmYdpyI2jljFUZSg5Ozzr9EzJ6Fy7FQUggbiLATHYuHuRbRoiYfYRSGVMloYrIJmJIclAHZJtumPTsL0lbfMpNQNFKZrmkuVFw+oAIfhDMXJwk/eXgFX4LL+eYsTqM+QZvIhKDPN/1eCySJ0hSAQFLKlBioOzM5b/aBp2KEof2iTuvYElg5NnSAdbR6CrYmDJP7rOQkqcsrmSdTmCB4d8U8/oZhlHPEsMgSgee5BrixaZWZrBKCFS7CywSSM7g8+6JOICU4mcugb3WCxLALlqdrgWBI/qjU7K2LgZKQFyZq1gvUZixkzClKGNx4wDF7Gwy1qVUtIJBABqYABg6w5vz1iWy1Zi8bsiXMIUKkq3QHIILISq+73+cO6T7SnLKZYJXJRMXNRLKEi8xS1l6SSe2oZ65DKPTdiHB4V1IlqmLKWC1s4LpenQWSzgAxG2jgsHOmGb1JrUSpQE0oTZyGpS4U5NxnDtC5KXopsJWMwE1RlSECWVGYhYmJBADhW6aqwE2uBlaHdLNlKODmYhElU1sQlKk0EppEsCsFJezpT4GNRgcbJk4aeiVKWgTRSQDMm3pKcyl0gucyeFoZjtqfuc3Dod1qJAYuSSnVgKaQbZ84Wtpi0HkuJlzDIQfZHAK6k0zGlXSxLXTVz4WiBhJSVrU4G7JCm4EFFvJxfjHv/wBnqR1cxM9LzVKcNKCj1dCEgFQQfwmxMa+fskMnqwE7wLBKE2H9MXrvwTVHgOz/ALPZ3VysR1kulK0TSkVdaUFSSKQEsc3N7RdTNmKkjHVJmJrK5orTQVVCWVEDVNdQEetT9jqa6hm4ukNmLEjnGb6R/eumYRhi5TSzqmD8NnaIbZSPP5uDWvDSUlwoFCjY/clhBccHv3vC6yZSoqVkLk5WNn8HtHupxKsw920BF+YVFbiDJBKaUlRLkJQc+bKtnEOKfctZGeDzZimUxNi7Pnf/AFjsjFLSpnJAY35305x7pj5AXLCpMiRNU7HdSQM31vwinm7JnrurCyRpaTJJ9XMNQHuHnOHxKyUlJJqSSQSRe9s8nbzi3RPU4DqZjqeMaSd0TmLIBSZaSR2JaQBYhyEBvvH6EPR0SWc1rF7Dq1XADAEggBj32MKUGOM0ZhOOmC1RyNnfJjF3g8asy0qoWpVwaUk5Ehy1g7RPmdD5gpKSCCACkounIku/L1jS9HtkezS6SXJubMBqwHjGe2/Je6kuDKTcQoMTLmj+hTB+POBzcYgFi/DsnOPQ1ZRi+kHR+dPnqWhFSSAntJFwGyJhaPQLLfcgTJqAAXZ7Cxz8rHODCah2qDuNR4REm9HMYxBkqYEqSy0G5qd97Wo9zR1ew8TWSZK2cZDOkKGmQcxTTBSXsbteenqJjKBNNgDmxBaMHJmKYUS1lP3SkMG0DNYjIjiDHoCNiYgrHWSlmXVvWN0uHuLizxa4foZhUpZEicEuS3WTxmSTmriTDgvYpzXg85l9LwA1U3KnJBDcg+UKR0qSlVSVrB/lS3oYrzsyd/cg+KD6VQw4KYM8Ofyg+4x3/GxnCs8i3HSwO/WBnNlS1EXzu7x09JpRLkyz3oWnzNBeKD2d3/YL57qvlDVIlp7SKTzce+JfSwKWeRpl7cw4O5QRxUqkvran4xJwm3MOHKkSVmzBZlq8iTbyjGCVJ+iY6MHKP3vURPxI+GVvvyj0KVtfBG/USXubKQG4C0GVtDCMWwwJ0AmMOWSo83GzZZ++fQ+4Rz9Eo0X6Q/ir2Lf/AA9BmTMOognDTHvcTTYlst/g/pD0eyZmROf+YH/uLx55+iiMpjeBHxh6NnzHZE5+5Sh7oXxP0N/8N6ufh80oxCeVKD9ecJU6Uo/xsSkNb9m7eNJtGJl7Pxmipn51j3x2YMajNUz8zjzMHw37D5CNor2ZIczpy+9BS3eKbwbCz8L/AHiU99QPi6YwY2lixqrxSk/CCjbeKGYf+kfCE+kl7HvxNvOmy94onoU2jmpj4ZwyRiQoPuEDSq/kIxg6RT9UIPekwv1iOsmUf6TEvo5FfIib5GDKk1hIKeIDt3jP0iHNCXKaXYkdk6ciARGTT0m4yU+Bb4Qkbfl/3BHcs/KJ+LND34mq6kZdX6Q5eGAzlkeB+cZhPSKV+CaO6Yo+8wWX0klDIzh4pPviH0+UvegXypcsf2ahzZQ98ERjSjsTFofgtV/dFKOlKCGM+czuygDoBoOQ8omq6YoIAE9srlCi7WaJ2ciDcgyZjMWqaKZkyYsAuAs1B8vvC0dwC+qRMmIWhJSEJDlDuVoNgcyAl35RCHSdJ/5iX4yz8TBsL0hSCCZshR/LfjmYFCflDco+CcekuIUP4tuJSgW8n8IHN2nNUCDNLHOyQ/fZ2h/6wvl7OeAKn+EcO1yf7GQR/MP/AK4KkguIaXt/EgMJoAGTJAAbuh6OkWJBcLS/8oiF+kCc8NIPin/xhHGgf8ok3OS0NyZ2g+wfUsv1sxf4kflEET0xxfCWf6T84oJM4Ab2GUbB99OepAr8fGCjFS7fu0z8/wAlQapBUS+T02xIzlS/X/ygg6ZTFdqTKLcavTOM6rGS/wC4mDuKrf5i8M9sk/3c7/N/4wapC0xNdK6ShWciX4TKfQgQ09MUyif3ZicylaS/ByBGTVjZBb+Mni6VfFEcGNwp/tJgzzHv3Q0PVINMTYI+0GXrJWOTg/CDJ6eydZcweUYpOJw+XtIA5pY684bNnSGJ9plgcTT6uYeuQtETeJ6dYU59YPAfOJCOmmEI7avymPLcJIrUasXKKMwRKSpxw7YL+cW0vBSm/iIOd6M/80U50LQjCysOsZY0/mf3rhu0MROlNTiqndxuuOFr2hQo9Q4aIyNuYkZTh+VHyh/6exOqkng6QfKFCgAjHHKu8qXfgFA8bEKceEJONDXkJOeSlDMvaOQoVDJGF2shF/Zkn+ZRV4M0BnY2WovQtDvZJCg54OzCOQoKAEcSnRUwX1SDbwWH8oP7aRdE1Yy0NVvrhChQtKCyRO21MXLUgzy6iDUwFLF2TSgW0v5wtmYuaAQvEyyNHV5Cls++0KFCaoa5JIUqlxMln/DUavQs3j5RJGHnFyKFAM9K0n0qL+TwoUTF26G1SsUyZMSmpSC2T3cv4fLKIf6TSHc5Hw1uYUKHNtErkjnbIpr6hZlm1dJCS1u0AQ784bJ2xIV9xIPAj4gRyFESnJUXGKZIRiZBN0ofQAn6eHESDYDxqv74UKGsjBxSEvCSsgT4EfE/TQz9HJORU3d/peOwopSslqhHZKdFsdXHwjg2UNJg8QPnHYUUK2JOzCDmg95I90cm7PW9qR3KPpaFChaUPUwfsk4ZE+Ci8IIxA1m+aoUKDSg1McMVik6zPIn4QVO1cUPx+KP/AMwoULQq7D1MIdvYgZgeKWibgtsYlZYIT5KHxjkKM5xil2LjJt9y9lTFNvZ8nh9RhQo5zcj4vFBCXU3da8RsPLMzfUGGicvPjChRVVGyL5Jfsyfwj1hyMAhuz6n5woUSUf/Z">
            <a:extLst>
              <a:ext uri="{FF2B5EF4-FFF2-40B4-BE49-F238E27FC236}">
                <a16:creationId xmlns:a16="http://schemas.microsoft.com/office/drawing/2014/main" xmlns="" id="{134CAA9F-1DB3-4B89-B530-6C80EFAFB78B}"/>
              </a:ext>
            </a:extLst>
          </p:cNvPr>
          <p:cNvSpPr>
            <a:spLocks noChangeAspect="1" noChangeArrowheads="1"/>
          </p:cNvSpPr>
          <p:nvPr/>
        </p:nvSpPr>
        <p:spPr bwMode="auto">
          <a:xfrm>
            <a:off x="1676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78" name="AutoShape 9" descr="data:image/jpeg;base64,/9j/4AAQSkZJRgABAQAAAQABAAD/2wCEAAkGBxQSEhUUExQWFhQXFxcWGRcYGBgXFxgaFxwXGBgaGBcaHCghGBomHBgXITEiJikrLi4uFx8zODMsNygtLisBCgoKDg0OGhAQGzAkHyQsNCwsLCwsLCwsLCwsLCwvLCwsLCwsLCwsLCwsLCwsLCwsLCwsLCwsLCwsLCw3LCwsLP/AABEIAKgBKwMBIgACEQEDEQH/xAAbAAABBQEBAAAAAAAAAAAAAAADAAIEBQYBB//EAEgQAAECBAMEBwUEBwYFBQAAAAECEQADEiEEMUEFIlFhBhMycYGRoRSxwdHwB0JSkhUWIyQzcoJDU2Ki4fEXRLLC0jSTw9Pi/8QAGQEAAwEBAQAAAAAAAAAAAAAAAAECAwQF/8QAKREAAgIBAwQDAAEFAQAAAAAAAAECEQMSEyEEMUFRFCJhMlJxgbHwM//aAAwDAQACEQMRAD8A35lmGFHKCjEiHdeDrHo8nDwR6YVMSKxDSRDsQEJjtMEIEIiHYgbR1oe0daABghQQCHUiCwBtCphziOVQAcpjjR2qOVQCs5HIc8dhgDjlMFhWgECph0xGXcIe4h0wh/Ae4Qm+UCqiNRCog1QhVCKtipAaIVEFqEKqHYqQGiOUQerlHfCFYcEeiOdXEh+6OEw7CkA6uF1cFJhQCBURyiCtHGh2IHRHCmC0xymAAVMcaDUxxoABNB5QsIbTBpSbQAApjtMSxhocMMIjWjTQyG0daJfsvIx32UwtSDQyKAYcExLThYd7LC1oehkUJh4EH9mMc9mMLUiqYEwJUwDMgd5aJXs54xT7a6LSMUT1yColNGZG65LeZgb44CueScoRymIuwMHRJoS9KVzUhy5ZMxaQ51sIseqMUmQ4uwFMdpgtMIJh2TQwJjtMEAh1MKyqA0RymJIRCKIVj0kaiOrT7h7hBSmOBLwXyFcAaYVMFKY5TFWRQOmFTBKYVMAAymFTBaYVMAAqYVMFpjlMAA6YVMEphUwACphUwWmOUwACphUwWmE0MVAqY5TBWhUwWMFTBpSbRymDS0sITYUNSsw/rDD+qjvVxk2jamcCjDwTCCYcHhDDSVvBAoaxXzXJ+8CHY/WYiENoAMlat45aBRz1yLaeUQ4l6i+VMSMzCUtPERmZmICCVAlSQ78gzsOXj8omS5zsD7uGnPS8Ghew1P0WvWDjDFLEQkznPl3F+BgtJaxbmwLPyPKHSRNsBs1YSFS8ylRUSMv2qlTA3cFN4RKK+QiFsVI6lKgkCoVlgzlRJJtnnFkJUEXS5CXfgjEPHRLiUJcOEuK1E6SL1cdCYk0wqYWodEemFTBymGlEOxUUPSXEzpcodQmqYpYQLA0vmpiQLc7DNjlGfRh5ipkytWIJSJSSZc1SU1CVLqsGBUSX0zFo1u1A1H8x/wClWUVeAYmfvFLzixDA7suTk45RnJ3I1ivqUs1M4AdTOnVP99amYWUXUVa8mjR7CmLVJBmKqVa/9KTwGpOgipVJ6px1pmBSiUg07tVJUN0DMlRfnF1sgsjkTbyTpBjb1CyRWklx0hoeZQ7jx8oYokZjxHvaNtRhpGDOHtHJanqOV2yvYPl4+6EFFwD5+7w+cGoKHNCphCZvMcx9X9IeD9coNQ9LYxo40E+uERxNdRHBvX/aJ3Y+ytuT8BGhUw1M3Nykd5+UIYpGVQPc5iX1GNeS10+R+DrQqY77Qnn5H5QxWJA0PkPnEvq8fspdJl9DqY4Eww4ocPURxOOIYgJHMkxD62BS6KfkOqUaXYgEkP3ae/yh8lJpDlzxtfysPCKPbfSgyTJMxjKVMpWQLpqCjVzYxqcPJBSCLghwRkQcjFQzKasjLglB0VyJpHbGXByPc/wgycUk5KB7r+Q+ER5OKKxujxVZ+Ng9ucNm4JKs5aTzNx4jXyiwCnENzAIuLt3gXENXiAL1Bs3cOeB7ooMVgJko7k5QUSSE2KAH+6mynP8ANmdLRBxG3DK3Jsnq7ElYKrj7qmJcOxsos45vCboemzYnEoYPcZ9z/WcVu0JiJqCh1J+7WGS1xkTkdDwNoqJuPlKp6xHVk7wyWlSsyy0Eg5HMiwBY3awwvs90oSAUswSSFhvENbgcjzg7jqjOz9jzE1AY6bQlSAyrqIZJIBcVC7Mz2zvFngpyayKzMYggqcMCCaToDfOwLjUGCJxykzJi5brSVkBCg6ierQLEBw+V37niqwuLqmzVg9SpczfBJcBCAAKbVXu7OyvCIXDK5ZoUTlLpKaCADZJqJuDem1v5tYsZKCe0pRZzoOOQA5anSKfD49SRvmoJYvYO/J8z3d8SDjN1ay43VFrMAEkAMQ58LRZmWOyJRGHksz9Ug8DdIMSJc4qu1tBr3lntEGRiQmWhBFRShG6m6mCRmxDO0CwaliWkVMyRZMtTZZ1lgRrkMoSBsu0k8Ie443iqlTKgHJV+EFxbvFub3iXJ40t45e+HRLZLhPDRHYKFYqo4VQ8SzHFYZX0whWh0zN9MFTqJYkh1qWR92wpVd1lk97K7ox+NkYoTpi5KVGWFb5TOVLKSlwWSFCrIF+DxttuopXJrpSKlXzI3TdmfMW5xmF4sSjN3ELJmzgVrSFZKKUhuO6eXfGOScU7OnFCTVGZkJndalPVdUu9RXMYCtYrUFEqBdWYz1Ija7L21LlAS1kKWfvOyQ9mDjlyjM415s4FaXJQybAsAQLDTJw3PjEGfhViYesJKbMFXUlxYAvf/AEHFo591+GdG0vJ6TO2qTYJ4ZHO2XEHW3CGJ2urRKc2zOfN9LxgthYtaV0OTK0JUHtfdINu4+mcXeMxVJqQyhlwyYuktx0jN5MnazVYsfei7xmPUk1JWAxFSabKD21zGXEi3BhnbJUSUrBd2CUvYWfPJwbxlJu21LcKSxBJsb2YgBhY5GAYbbLCkApvkbN1hJFrX4Po2sL7vyFQXg1oxiyHqIf8AEpiXyOV8hrppHRi1A3cq1uXs9he0ZZeMnHI3ZhunRiO7W4fWI86bilPSpKBkxTU3mq/k1zm8LTJj1JGu9r6wOLC4cl37h6+V4lollt0gJ4U6ebktzjCSvayC+ISOBTKliwy9PcMsoavC4xiU4yaCf5E5cKUZQbbHrR6BSp7MRy5R2ssxBb64R5/+iZxDKxmJOpaaoD/KBAV9GQoiudOVcvVNmlwx/wAXH3Q1hfsW8vCPRFzAM1AH+YD4xFxG1ZCe1PlDvmI+cYkdFcPqgK/mqUfMmODolhQXoHcyW90PY/Q3vw10rb+FWsIRPlrUckoXUfR4tpYs/hlGM2NsmVJm/s0gVKS510tbS2UbNJa0YS70jdLhMzPTgNKS7fxAOTlKmiq2Z0rxUiUmUiYAhIYBQcgOSz+PlEz7UrYMHhNR7lRgsNt1kgKTUeNTP4NHXhlUTmzJN8nsw2kAwU7M5UUKtmMlAF+Vmi2l4tBHaF+bePIaRgpRdOZLmzvkWPlYx1MsNc095t4Q31kvRn8NezZ43ESiCKkjQkEDJ9fA3ivJlAEqWK2cbx3ioM9vvZZcBGYnKpyBN82S40djn5QGfjb9gix/Cws4LOSm4GfA55wvlTK+JBeS32tLRLkzPZ1qIavqX7MwdlUtSgSFDMguFNpd3Sdry1IQXSXQCmlxSB2kgquo6eZa0Z2XtKat9yWkgtclZzIulgzjJiT7ogpE5AURLCkKuJYIDKJqUUkgFnctC38gbGNezaS8fLl7tR3rl7lW6lNJvoz8bjxqdnYpCesWEOpcxZdmRS7AE8AA9nzMZyXiTiVmWkqSJbFaQClQyZxSLWIv+I2iYZQSQAVMiodpRYG9rsOAADZwbs/LBYoPsi+xuPO6CCVqNIpJlpAa5KQ1s8ySX4RQq24tSSASlJFIoJAc1PXUlyCCLBjbgYhzdrfsmAKiokEAEuHVbVgA2YbWIKSVEuClOYNQL8HILjuPHwgU5+WDhDskbTCdIQhISVrSrIbwA0tTRk/jeLvAbTC1WJWBoJj3Lvu2UQOA5WjzaeoqAYjSrUXLDO5H1rARNbs2JL2SkeVnjSOeSMpYIs9swEwFjTnZmPyuQPjEzE4xKBZN+GTR4ngts4mWAZc0g8XD+LkN4xMT08xCSa0pmPrqfKKlnbXBMOmV89j1qXtpJ+55EH4QYbZRqhXlHguGxOEtUlaCNWQR4sAYuMGvDns4gh9CShu7eERuT9lvFj/pPZf08gDJXl/rFTjOk8xYIlCgcbFXyHrGF2fsuYpSWxE1kqBcTJhCgkjPfIZQHrGjOHKRxjnzZprg6enw43b/ANkHaQmKZioqUoVKcFVkr1U7XHA55RAxWBmKmKU4JK1KLKWkCslYG6Q7CY0W0xeTv2u/7i+EBXNYkgpazknLdSzv3ekTGb0lyxx1/wDekUM5E1JClpKc0uF1impIG8RZ7WYm3J4ibTpUQFvak9p9Bkkpc3PHUZZRbbTxJNst1yCXUxUkAsHYP9Boz+3SEzVl2YII8UoFhqreNuMbRdowlGnwTMJXUClLKKdTZiXINuHPwzidOnqCd6SU3vcZMXO8RZzkOLmKqXigjqg6wkSbh6iipSrqTbRjpkItv0hWgJpYuzsaSSWDPcX0L+OcTIqP9ytlz3lyyhTqIcsyrqFRDO9sgYZhpAMxUzqySspNlsQUJSBYntWfm50aD4DAJQDUXUtSlEpNLvkbEWbIG9xweLNOCSpQezZOSpuDAktnEqaiW8TkQsAlSlKBM65s/Vim7tYM2mUSVGY28pVrVKQPWjs6XYjPKLDDYYuwSSoCx4n4fAxMlp3QSl+Yy+Y+EPfivAlgl7KNa1AsRlwvbuA+MFE0tw5cIsJmCLuEBQL2BYgnUPycN5XMNlSgq1KWy3hcZZgePlBvfgbDurItR4+UOqy+tDFojBqGQ9b+DwVUhTdkekL5H4V8f9KarmIckPzi46tfLzjvs51PjCfUN+B/HXsq8Mk9Yl/xJzeNP1UQEYRyl9CCOMT0i1z6GMU222zWSSSSM/0y2Z7RJTJqpK5nazYiXNULah0iPC6j3co976SzuqQiY3Zmh2zYomJs/Ix4ti9jTgtQTLKg5YpYg9zkGO7BTgceZPUbxExSGKDZTinecXyA0Pw9Jc3a6JQBXUFZtQSwAdR3RZxzvYaXDhpQFRIdQZIPI3NPgR9Zj2goEjhdr3u3jx8o5Fy6Ol3GNkrCbUlT1NLJqpKzunIkCyjZ7+ULESkpdhd9CCbOxse/yiNgUpQVTKUFVhY2/E5Tkcr5RIkzEmoqN2NiWN3uRweB8PgE01yLBSKd0uVG4JsdSRY/KCdt2AZyKg7Z6Mc9OUCMxBuFhQDlkkFVg9g9jnBsLjaUKKykb5ud3xAOrvaDkaSspNtYAy1onSgBMlsCoFq5dt1YFnYgPc6xMnYtKJXWWNYBBAqupmN2uPeO6JeMxUsqJcEKSEsWzFRLaZH3XiglYVJmB3plKqAGdyQC/B+Gfhe1z3MXw+PJYowVKHIdxvKZySlyw7rgRSqnWLAqCbjTO2T2zOkXW0JtlM53SWu4bSoi+XCM0FpzZ7ZqNRHezXGWXCHF2ElRMweLCFPYgjeGQIvbXQs+kV+IL1HMPY2CiOY+vGHBT6PcO7jxg8uUCADYO2gZ7ByRlyfWL7BVgZYNnZmPo+rX8eEMKxqH7lN6XtEhZQT2gToaSB3AlTxHnYek8Qddf9oVjoCRe4t9atHDKB0+HrHWaOAnxhDDYdJSXSpQP+Etlzj0/wCzqaJuHmGdXMUmapKSVrsmiUWLKY3JL848sQs8BHpH2b/+lmFn/bKyc/clZNEsmXYm9L1rlykqlAo370kEsxAYLQoWc2bXxFNi8UgLCVTnUEp+7MuChFySprt33EXvS4n2ckizp1Y3IGbd0V+LwyZM6qbLCpJpQFuSpJQhIAPEFvQcCIuP8TJtuRS4paWqJWSomW6Sig0kLaoh6ruWGmcA2jR1qitTkAPSukjdSQ+5Z2Dm3BhlFttDDIKpclCQkLVUQnQTAkBXBTlHHTuMHk4OWVlK0ZsUrqJrYBLF8yFA/wC8W5UhJWymwmHlEIoBGrBikfdIUWDhgeOvjF6QkISRLSUb6QLcC53Qk7oLcOFheJ+0ZUtK0ywkJchLpNJ7SmuM7cX5ZRFwMsHGKku6UrlAAkPvzUS1jiOIPBbjjErkt9ixw20JYA38nNkqIY5dwDemsTk7akMC5DOSaFC9swRkB/q143/6i4Ii8nKziZM0y+9c/IR4/OKAGLC5ZweL5MKu/SIlirua48t8I0eG6USBuirI5JLWckk5RF/XvCJcftVDNur9bkPeKOWJYBJSkkgJBZBfVg3cPGK7G46WgPQlyc6QH8SL98KONFTm6NNM+07CBx1U9/5UfGZaAyPtHw1SlJlzsnIIljLUELPu4xlcZtdCSAEJDpByEDwm2HWkMBcDTW3CNNmJhvSNSPtNkg7siaw0Jlt5g27sof8A8UkHsYdZ1brEg/8ASR6xjzjQo6jM2aDSNoUJmN+D3lI+MG3ANyfs06/tKmPu4FX/ALr5/wAssiG/8RcQcsAfzLP/AMcZSX0hWmwPviQOkUwyyX+8BbmCfhD2oehbsvZvOjvSfFT1CvDokoKgHKl1KdsklvONqQWsRHn3Q+bXLkqN1FfuWRHoYl5Pwjml3aOlfxTMx04mlOFJLWWj3EfGPPk4uUblYBOhtHpHTLCdbhzLL7xHfZKjaPGMUSha0P2VKTcXsSOEdOJNx4MMskmaDoFO6ydMVolILHJyS1+4Kz5RodrNWCRpk9rtl3/WUVfQHYs7DKndclqxLpu7t1hOWWnnD+kO0QmdTdSgkEJDWF8ybDPM8YyfOTgrtiVlzseU7gBt6zB3YNnwv6RVbYTRNUFLCQyTU4BGtntm3iT4TdhKWqWCQkb6iN4E2CajYAZEeRim6U7JxM2eTJRugBmUEgkAPYsSA2vAwL+Y3/5poJsaeOuSSe0Jm6C4ZKCXHIuBziVtItJS3aKlBhaq7ADR7C/GKjo5srFJmplzv2SKFgFJQ/HR2zMH25gcRMCZKN6kqJUN0lJYBWeYU4IHI6iG19u4k/p2Io2glQIUaTSPAHtZBy1I4ZxNSgpWsqD1plHTIKWbjxH5hFbN2NOUla1JCX3UXDzErpACuDgcfvGLxSUutZIAR1KBUBcgEsPJtbQ5VXBMbvk5jZ4UhQpvSQ5YlKburybLj3RQCgO12OoZ/McuBzu0XuMmKKZzIZHVzKiTSVNZ2YkBsgRoMtcctWTk+ekEEXMlmc4YBr2aym5kfWcNEtSloqUczq5sklieBAy0gClFjl5seNoLImmsOCwTM3iDlQtgX1uB3xfJnxfIDGzVJpocWLue5recSMKpZlhSjmpSRlkkSz71HyiBjJl0sDlpFmhR6iTZi80/5gL+UD7An9u5yrwiIjHkzAgJclYSL6k0iJcjPn9awbZ+GC8WgsSEzBdrOkuNTqn0hKipX4Amc2nN7fOPUPs1P7oS3amqVpkUS21jzqfslemQT6kWAfOPUeiEmmQpPCasN3MB7ozdDlYPpuspkgnsuHYgF3FJDpORc+GukHGY5DmXMxEzeCSoUAghSEFyDLIvnbInSLHpesmTTZytAuaRm+Z5A+6KteMCJs4dVLXLSZaXmhCQn9lLPbUQcini0axvTwYS7lXJnSkLTSqYSFWUkukfnlpNnNmIcm5eJ2MxsuYKa1FjULAEF7spgQXfzygE3a2DUVmvCJqAFKZlkkXqBoAfjpEnA4mSzfu0xg4Ne9xGSPWCVlY2iLOWEqlk1VEpKSoAgkmzqe1+T2yiNtXF0LE1qTKUDwqoXewzuR5DhE3FBClJWJklIQRat02NTElI0PuiJ0nWmZKKklCqQkApVW5UtGZGdoVU0y27TNV+uuJQhACZKKkirdKQFFyphXm59bxkcV0addZmOeDEs5fQvqYt52HPWM4pG8+bauXzAz7xrBcNIULuoO+Za3A/WsZOb7m0YLsV36vMLEJsB2WYC+QV9PEf9TK85u9+IoD943rH6aNChBHHhx9TEuTJ5+rv4NEapIvTFmLm/ZyFUn2ghkhPY4a3Vzh0j7OEpUD7QosQWoAyvxMbGdKSQ2esSEyUnI28/wDaK3Z+ydrH6Mcn7PJYv1sz/L8ocegUpiOtXcM5Y6g/h5RrPZsgX+ucPGz0kb1x9c4WufsNuHowv/DeUf7eZ5J+UGR9nUqkp66Yzgvu2aofh/xRuRIFNh8IGiUxPODcn7Dbx+in2Rsb2VMuWglSUrFz2rrfTS8bQGIEqWQxvbTQxOSofWkQuXbHKqSRTdJyeq71JH5nT/3R4htoviJxyebMN3e6iY9w6TE9SbjtIHHNQGUeZ7R2MFzZiyzqWo+ZJjqwy+phOP2/wa3ac6lNs2IGXBvU27zEXY/RmSuTjps5yuVJCkUqpJmUzVEFrqFpYHfziTsrYy5b9cpS1FToJtuEClTA63MUGGMpeImhMtLpUoLWXd0rWgZn/Co8vKHiwtSojNnTRYbBkfsbKuSrLO+b8MvWLHA4gMy3tqLjibjXKMxiukKcLNGHCStLitbgEFbMwA0SRqPfAcRtCaibNCZpCUqsA2gAvYxlkwT1OzbH1EFBGtWKiOrAKgQ1s3NxEbbGx5gpJFGIG8A4Vu5FyCbG/iYothY6dMmlKJqT1iVpdQYavdIzarhFb0nVOl4uXUQ9EtCVIIvQSS7FwXNwc7ZwlikmKWZMscPiyteGQDaWlJmAXImEdXSTopJv4GLLDYJRE5VO6JhpuAAoISCb3Juw8eMZ4srHpEsqTLExCyjd3lpBJUaTewy9I0snaqUy6VAl5kw6AdpfP/CBFTjS4FjmpPkr9uqWqQuZW1Sey2hJtcOC59YxRU/fGy6SzkzJa6VUoUuWLsyComolieA8SYx+LkBKiAoKFt4OAbd8aY4PTZOXJFSoCo/XyhG4+MdUlklTmxAtzq+UCw6itW6TZKlKcaDw4kRVGakmHCoIhd83iDiJzFgdLRJwiiUgk3L+hI+EJrgtNXRYYNisA5H6y1jQiSiWV9VUkJsCpLLqNzugnQlmOR0MUey2M1AP3lAauHtbiRn4RY4zEFOLmSZbEIUsgqLtY5AuXAQTc2AiKtMpyposFmhIzKiLnNuNIGZLtaLjo50xwmGldXiJi0zCtaiRLWoFyNUi57o822zttaZhShrAb2p43GloPtXZk2WkLmoUZZWtKVE2WZalBQBGRdJGUCh7FKaapG66SdJZGIkJmSZswpEwS3ljq1iYpKqQkrAZ0ld/oZvplLw6sROC0zDOPUgKrRSCZckjdLOaQRpnyiBInyv0dMWJJSEYmWqkTC9VBAVUzhqosumsmUFzZykFREySmyym/VS2PhlGyjSpHM3Zj/ZaFXUgKSSCCpJuLEEExocHSglNaZSgd5DpF8jct6kxU4oyOrTOMlRM1S/7Qvus5J1cqgScYOtqUDvAKJzUHvrY+UKUbReOVM2aMWlDPMzZnY8Sczk+UWG0EqXIIpZxKSnQq/aIv3fOMYjaUpNLpVMJ4kcTmaX8o00jaCp+HnVJpEpSZdLF91SS18mt5GMtPJvKaao0s+V+1SkXFIV2bWYsbgWJBc2ibWoFne+vwsz5RW4EmaoXySAVEC4YHPy8ItRgqSWU75mxPeYwlxwbxd8hEOc35hvdB8OQ+uesQp6ygZi73bItDMNjd5i2l/IF4SVjbosJxL6H3w6SrwvESbMLuDzIbiX8o7IJZgDzPB7xWngnUWAZ+LuIfAJMvIJc210/1iQEsW11EQ0WmOSgFL/7iBrgobnAZi2IPF4ErFYQGHylOb9/yiGpZcwSU7uYvSQ5ELpgsowk1SO0kJUl73CgRHm0rak8gE0eR+cembc3pEwEFmHvEYCVsQTAFpCGVe5UT7o0g6RMlZ6vg5CJsqQsEKBlSw4VY0pSDlwL+IjHfZ9gETMXj6gKROWz5fxsQ12P08WeH21iZQQkh0hAH8BT1OXINQFIDeIMZjZGJnyBOElE8Lmzwp0pl3A6wkOp92pajk9hG0ciXk5HjbKbb+zpZxmIT97r5aEJcuAUSgOVqtTpGum/ZyZylL6tVRWSplp1LFr2DB/DnFVilzDilq6hKqly19YuhKgRLlhRAUHDLSTbwixR0l2krOagPxUf+0Q8mRMeODSoLhug/sk3rVGdIQlBHWpPWstTpSyEOprl7awPa2wJfXSCFmcaUrVMUCm6jUd1V0uAAxveD4PEzldrESwXdky1N3k8fCLDFTEKG8qXMLZqEzv4peMtZppMzO2I+IVPdJVUSkJUkkgoA0fifIwPZeEUvDgplhbzJjKNNmmKDEk8rvFjLwYSXTMR3MAGs4ifsib7MKZYklN2BIe5c79Dm5MTqi+5StdjN7b2Z+6LPV0EzpIyzurIxUYKQerakPcO6XBBLWKXz5xv5uOHV9X1cp6k0gKOSAt6lAAqO8L98Pw211SwSZCajbdWkBmYdpyI2jljFUZSg5Ozzr9EzJ6Fy7FQUggbiLATHYuHuRbRoiYfYRSGVMloYrIJmJIclAHZJtumPTsL0lbfMpNQNFKZrmkuVFw+oAIfhDMXJwk/eXgFX4LL+eYsTqM+QZvIhKDPN/1eCySJ0hSAQFLKlBioOzM5b/aBp2KEof2iTuvYElg5NnSAdbR6CrYmDJP7rOQkqcsrmSdTmCB4d8U8/oZhlHPEsMgSgee5BrixaZWZrBKCFS7CywSSM7g8+6JOICU4mcugb3WCxLALlqdrgWBI/qjU7K2LgZKQFyZq1gvUZixkzClKGNx4wDF7Gwy1qVUtIJBABqYABg6w5vz1iWy1Zi8bsiXMIUKkq3QHIILISq+73+cO6T7SnLKZYJXJRMXNRLKEi8xS1l6SSe2oZ65DKPTdiHB4V1IlqmLKWC1s4LpenQWSzgAxG2jgsHOmGb1JrUSpQE0oTZyGpS4U5NxnDtC5KXopsJWMwE1RlSECWVGYhYmJBADhW6aqwE2uBlaHdLNlKODmYhElU1sQlKk0EppEsCsFJezpT4GNRgcbJk4aeiVKWgTRSQDMm3pKcyl0gucyeFoZjtqfuc3Dod1qJAYuSSnVgKaQbZ84Wtpi0HkuJlzDIQfZHAK6k0zGlXSxLXTVz4WiBhJSVrU4G7JCm4EFFvJxfjHv/wBnqR1cxM9LzVKcNKCj1dCEgFQQfwmxMa+fskMnqwE7wLBKE2H9MXrvwTVHgOz/ALPZ3VysR1kulK0TSkVdaUFSSKQEsc3N7RdTNmKkjHVJmJrK5orTQVVCWVEDVNdQEetT9jqa6hm4ukNmLEjnGb6R/eumYRhi5TSzqmD8NnaIbZSPP5uDWvDSUlwoFCjY/clhBccHv3vC6yZSoqVkLk5WNn8HtHupxKsw920BF+YVFbiDJBKaUlRLkJQc+bKtnEOKfctZGeDzZimUxNi7Pnf/AFjsjFLSpnJAY35305x7pj5AXLCpMiRNU7HdSQM31vwinm7JnrurCyRpaTJJ9XMNQHuHnOHxKyUlJJqSSQSRe9s8nbzi3RPU4DqZjqeMaSd0TmLIBSZaSR2JaQBYhyEBvvH6EPR0SWc1rF7Dq1XADAEggBj32MKUGOM0ZhOOmC1RyNnfJjF3g8asy0qoWpVwaUk5Ehy1g7RPmdD5gpKSCCACkounIku/L1jS9HtkezS6SXJubMBqwHjGe2/Je6kuDKTcQoMTLmj+hTB+POBzcYgFi/DsnOPQ1ZRi+kHR+dPnqWhFSSAntJFwGyJhaPQLLfcgTJqAAXZ7Cxz8rHODCah2qDuNR4REm9HMYxBkqYEqSy0G5qd97Wo9zR1ew8TWSZK2cZDOkKGmQcxTTBSXsbteenqJjKBNNgDmxBaMHJmKYUS1lP3SkMG0DNYjIjiDHoCNiYgrHWSlmXVvWN0uHuLizxa4foZhUpZEicEuS3WTxmSTmriTDgvYpzXg85l9LwA1U3KnJBDcg+UKR0qSlVSVrB/lS3oYrzsyd/cg+KD6VQw4KYM8Ofyg+4x3/GxnCs8i3HSwO/WBnNlS1EXzu7x09JpRLkyz3oWnzNBeKD2d3/YL57qvlDVIlp7SKTzce+JfSwKWeRpl7cw4O5QRxUqkvran4xJwm3MOHKkSVmzBZlq8iTbyjGCVJ+iY6MHKP3vURPxI+GVvvyj0KVtfBG/USXubKQG4C0GVtDCMWwwJ0AmMOWSo83GzZZ++fQ+4Rz9Eo0X6Q/ir2Lf/AA9BmTMOognDTHvcTTYlst/g/pD0eyZmROf+YH/uLx55+iiMpjeBHxh6NnzHZE5+5Sh7oXxP0N/8N6ufh80oxCeVKD9ecJU6Uo/xsSkNb9m7eNJtGJl7Pxmipn51j3x2YMajNUz8zjzMHw37D5CNor2ZIczpy+9BS3eKbwbCz8L/AHiU99QPi6YwY2lixqrxSk/CCjbeKGYf+kfCE+kl7HvxNvOmy94onoU2jmpj4ZwyRiQoPuEDSq/kIxg6RT9UIPekwv1iOsmUf6TEvo5FfIib5GDKk1hIKeIDt3jP0iHNCXKaXYkdk6ciARGTT0m4yU+Bb4Qkbfl/3BHcs/KJ+LND34mq6kZdX6Q5eGAzlkeB+cZhPSKV+CaO6Yo+8wWX0klDIzh4pPviH0+UvegXypcsf2ahzZQ98ERjSjsTFofgtV/dFKOlKCGM+czuygDoBoOQ8omq6YoIAE9srlCi7WaJ2ciDcgyZjMWqaKZkyYsAuAs1B8vvC0dwC+qRMmIWhJSEJDlDuVoNgcyAl35RCHSdJ/5iX4yz8TBsL0hSCCZshR/LfjmYFCflDco+CcekuIUP4tuJSgW8n8IHN2nNUCDNLHOyQ/fZ2h/6wvl7OeAKn+EcO1yf7GQR/MP/AK4KkguIaXt/EgMJoAGTJAAbuh6OkWJBcLS/8oiF+kCc8NIPin/xhHGgf8ok3OS0NyZ2g+wfUsv1sxf4kflEET0xxfCWf6T84oJM4Ab2GUbB99OepAr8fGCjFS7fu0z8/wAlQapBUS+T02xIzlS/X/ygg6ZTFdqTKLcavTOM6rGS/wC4mDuKrf5i8M9sk/3c7/N/4wapC0xNdK6ShWciX4TKfQgQ09MUyif3ZicylaS/ByBGTVjZBb+Mni6VfFEcGNwp/tJgzzHv3Q0PVINMTYI+0GXrJWOTg/CDJ6eydZcweUYpOJw+XtIA5pY684bNnSGJ9plgcTT6uYeuQtETeJ6dYU59YPAfOJCOmmEI7avymPLcJIrUasXKKMwRKSpxw7YL+cW0vBSm/iIOd6M/80U50LQjCysOsZY0/mf3rhu0MROlNTiqndxuuOFr2hQo9Q4aIyNuYkZTh+VHyh/6exOqkng6QfKFCgAjHHKu8qXfgFA8bEKceEJONDXkJOeSlDMvaOQoVDJGF2shF/Zkn+ZRV4M0BnY2WovQtDvZJCg54OzCOQoKAEcSnRUwX1SDbwWH8oP7aRdE1Yy0NVvrhChQtKCyRO21MXLUgzy6iDUwFLF2TSgW0v5wtmYuaAQvEyyNHV5Cls++0KFCaoa5JIUqlxMln/DUavQs3j5RJGHnFyKFAM9K0n0qL+TwoUTF26G1SsUyZMSmpSC2T3cv4fLKIf6TSHc5Hw1uYUKHNtErkjnbIpr6hZlm1dJCS1u0AQ784bJ2xIV9xIPAj4gRyFESnJUXGKZIRiZBN0ofQAn6eHESDYDxqv74UKGsjBxSEvCSsgT4EfE/TQz9HJORU3d/peOwopSslqhHZKdFsdXHwjg2UNJg8QPnHYUUK2JOzCDmg95I90cm7PW9qR3KPpaFChaUPUwfsk4ZE+Ci8IIxA1m+aoUKDSg1McMVik6zPIn4QVO1cUPx+KP/AMwoULQq7D1MIdvYgZgeKWibgtsYlZYIT5KHxjkKM5xil2LjJt9y9lTFNvZ8nh9RhQo5zcj4vFBCXU3da8RsPLMzfUGGicvPjChRVVGyL5Jfsyfwj1hyMAhuz6n5woUSUf/Z">
            <a:extLst>
              <a:ext uri="{FF2B5EF4-FFF2-40B4-BE49-F238E27FC236}">
                <a16:creationId xmlns:a16="http://schemas.microsoft.com/office/drawing/2014/main" xmlns="" id="{75E508D3-DD61-4CB6-BE21-C5168DC0A7FD}"/>
              </a:ext>
            </a:extLst>
          </p:cNvPr>
          <p:cNvSpPr>
            <a:spLocks noChangeAspect="1" noChangeArrowheads="1"/>
          </p:cNvSpPr>
          <p:nvPr/>
        </p:nvSpPr>
        <p:spPr bwMode="auto">
          <a:xfrm>
            <a:off x="1828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80" name="AutoShape 11" descr="data:image/jpeg;base64,/9j/4AAQSkZJRgABAQAAAQABAAD/2wCEAAkGBxQSEhUUExQWFhQXFxcWGRcYGBgXFxgaFxwXGBgaGBcaHCghGBomHBgXITEiJikrLi4uFx8zODMsNygtLisBCgoKDg0OGhAQGzAkHyQsNCwsLCwsLCwsLCwsLCwvLCwsLCwsLCwsLCwsLCwsLCwsLCwsLCwsLCwsLCw3LCwsLP/AABEIAKgBKwMBIgACEQEDEQH/xAAbAAABBQEBAAAAAAAAAAAAAAADAAIEBQYBB//EAEgQAAECBAMEBwUEBwYFBQAAAAECEQADEiEEMUEFIlFhBhMycYGRoRSxwdHwB0JSkhUWIyQzcoJDU2Ki4fEXRLLC0jSTw9Pi/8QAGQEAAwEBAQAAAAAAAAAAAAAAAAECAwQF/8QAKREAAgIBAwQDAAEFAQAAAAAAAAECEQMSEyEEMUFRFCJhMlJxgbHwM//aAAwDAQACEQMRAD8A35lmGFHKCjEiHdeDrHo8nDwR6YVMSKxDSRDsQEJjtMEIEIiHYgbR1oe0daABghQQCHUiCwBtCphziOVQAcpjjR2qOVQCs5HIc8dhgDjlMFhWgECph0xGXcIe4h0wh/Ae4Qm+UCqiNRCog1QhVCKtipAaIVEFqEKqHYqQGiOUQerlHfCFYcEeiOdXEh+6OEw7CkA6uF1cFJhQCBURyiCtHGh2IHRHCmC0xymAAVMcaDUxxoABNB5QsIbTBpSbQAApjtMSxhocMMIjWjTQyG0daJfsvIx32UwtSDQyKAYcExLThYd7LC1oehkUJh4EH9mMc9mMLUiqYEwJUwDMgd5aJXs54xT7a6LSMUT1yColNGZG65LeZgb44CueScoRymIuwMHRJoS9KVzUhy5ZMxaQ51sIseqMUmQ4uwFMdpgtMIJh2TQwJjtMEAh1MKyqA0RymJIRCKIVj0kaiOrT7h7hBSmOBLwXyFcAaYVMFKY5TFWRQOmFTBKYVMAAymFTBaYVMAAqYVMFpjlMAA6YVMEphUwACphUwWmOUwACphUwWmE0MVAqY5TBWhUwWMFTBpSbRymDS0sITYUNSsw/rDD+qjvVxk2jamcCjDwTCCYcHhDDSVvBAoaxXzXJ+8CHY/WYiENoAMlat45aBRz1yLaeUQ4l6i+VMSMzCUtPERmZmICCVAlSQ78gzsOXj8omS5zsD7uGnPS8Ghew1P0WvWDjDFLEQkznPl3F+BgtJaxbmwLPyPKHSRNsBs1YSFS8ylRUSMv2qlTA3cFN4RKK+QiFsVI6lKgkCoVlgzlRJJtnnFkJUEXS5CXfgjEPHRLiUJcOEuK1E6SL1cdCYk0wqYWodEemFTBymGlEOxUUPSXEzpcodQmqYpYQLA0vmpiQLc7DNjlGfRh5ipkytWIJSJSSZc1SU1CVLqsGBUSX0zFo1u1A1H8x/wClWUVeAYmfvFLzixDA7suTk45RnJ3I1ivqUs1M4AdTOnVP99amYWUXUVa8mjR7CmLVJBmKqVa/9KTwGpOgipVJ6px1pmBSiUg07tVJUN0DMlRfnF1sgsjkTbyTpBjb1CyRWklx0hoeZQ7jx8oYokZjxHvaNtRhpGDOHtHJanqOV2yvYPl4+6EFFwD5+7w+cGoKHNCphCZvMcx9X9IeD9coNQ9LYxo40E+uERxNdRHBvX/aJ3Y+ytuT8BGhUw1M3Nykd5+UIYpGVQPc5iX1GNeS10+R+DrQqY77Qnn5H5QxWJA0PkPnEvq8fspdJl9DqY4Eww4ocPURxOOIYgJHMkxD62BS6KfkOqUaXYgEkP3ae/yh8lJpDlzxtfysPCKPbfSgyTJMxjKVMpWQLpqCjVzYxqcPJBSCLghwRkQcjFQzKasjLglB0VyJpHbGXByPc/wgycUk5KB7r+Q+ER5OKKxujxVZ+Ng9ucNm4JKs5aTzNx4jXyiwCnENzAIuLt3gXENXiAL1Bs3cOeB7ooMVgJko7k5QUSSE2KAH+6mynP8ANmdLRBxG3DK3Jsnq7ElYKrj7qmJcOxsos45vCboemzYnEoYPcZ9z/WcVu0JiJqCh1J+7WGS1xkTkdDwNoqJuPlKp6xHVk7wyWlSsyy0Eg5HMiwBY3awwvs90oSAUswSSFhvENbgcjzg7jqjOz9jzE1AY6bQlSAyrqIZJIBcVC7Mz2zvFngpyayKzMYggqcMCCaToDfOwLjUGCJxykzJi5brSVkBCg6ierQLEBw+V37niqwuLqmzVg9SpczfBJcBCAAKbVXu7OyvCIXDK5ZoUTlLpKaCADZJqJuDem1v5tYsZKCe0pRZzoOOQA5anSKfD49SRvmoJYvYO/J8z3d8SDjN1ay43VFrMAEkAMQ58LRZmWOyJRGHksz9Ug8DdIMSJc4qu1tBr3lntEGRiQmWhBFRShG6m6mCRmxDO0CwaliWkVMyRZMtTZZ1lgRrkMoSBsu0k8Ie443iqlTKgHJV+EFxbvFub3iXJ40t45e+HRLZLhPDRHYKFYqo4VQ8SzHFYZX0whWh0zN9MFTqJYkh1qWR92wpVd1lk97K7ox+NkYoTpi5KVGWFb5TOVLKSlwWSFCrIF+DxttuopXJrpSKlXzI3TdmfMW5xmF4sSjN3ELJmzgVrSFZKKUhuO6eXfGOScU7OnFCTVGZkJndalPVdUu9RXMYCtYrUFEqBdWYz1Ija7L21LlAS1kKWfvOyQ9mDjlyjM415s4FaXJQybAsAQLDTJw3PjEGfhViYesJKbMFXUlxYAvf/AEHFo591+GdG0vJ6TO2qTYJ4ZHO2XEHW3CGJ2urRKc2zOfN9LxgthYtaV0OTK0JUHtfdINu4+mcXeMxVJqQyhlwyYuktx0jN5MnazVYsfei7xmPUk1JWAxFSabKD21zGXEi3BhnbJUSUrBd2CUvYWfPJwbxlJu21LcKSxBJsb2YgBhY5GAYbbLCkApvkbN1hJFrX4Po2sL7vyFQXg1oxiyHqIf8AEpiXyOV8hrppHRi1A3cq1uXs9he0ZZeMnHI3ZhunRiO7W4fWI86bilPSpKBkxTU3mq/k1zm8LTJj1JGu9r6wOLC4cl37h6+V4lollt0gJ4U6ebktzjCSvayC+ISOBTKliwy9PcMsoavC4xiU4yaCf5E5cKUZQbbHrR6BSp7MRy5R2ssxBb64R5/+iZxDKxmJOpaaoD/KBAV9GQoiudOVcvVNmlwx/wAXH3Q1hfsW8vCPRFzAM1AH+YD4xFxG1ZCe1PlDvmI+cYkdFcPqgK/mqUfMmODolhQXoHcyW90PY/Q3vw10rb+FWsIRPlrUckoXUfR4tpYs/hlGM2NsmVJm/s0gVKS510tbS2UbNJa0YS70jdLhMzPTgNKS7fxAOTlKmiq2Z0rxUiUmUiYAhIYBQcgOSz+PlEz7UrYMHhNR7lRgsNt1kgKTUeNTP4NHXhlUTmzJN8nsw2kAwU7M5UUKtmMlAF+Vmi2l4tBHaF+bePIaRgpRdOZLmzvkWPlYx1MsNc095t4Q31kvRn8NezZ43ESiCKkjQkEDJ9fA3ivJlAEqWK2cbx3ioM9vvZZcBGYnKpyBN82S40djn5QGfjb9gix/Cws4LOSm4GfA55wvlTK+JBeS32tLRLkzPZ1qIavqX7MwdlUtSgSFDMguFNpd3Sdry1IQXSXQCmlxSB2kgquo6eZa0Z2XtKat9yWkgtclZzIulgzjJiT7ogpE5AURLCkKuJYIDKJqUUkgFnctC38gbGNezaS8fLl7tR3rl7lW6lNJvoz8bjxqdnYpCesWEOpcxZdmRS7AE8AA9nzMZyXiTiVmWkqSJbFaQClQyZxSLWIv+I2iYZQSQAVMiodpRYG9rsOAADZwbs/LBYoPsi+xuPO6CCVqNIpJlpAa5KQ1s8ySX4RQq24tSSASlJFIoJAc1PXUlyCCLBjbgYhzdrfsmAKiokEAEuHVbVgA2YbWIKSVEuClOYNQL8HILjuPHwgU5+WDhDskbTCdIQhISVrSrIbwA0tTRk/jeLvAbTC1WJWBoJj3Lvu2UQOA5WjzaeoqAYjSrUXLDO5H1rARNbs2JL2SkeVnjSOeSMpYIs9swEwFjTnZmPyuQPjEzE4xKBZN+GTR4ngts4mWAZc0g8XD+LkN4xMT08xCSa0pmPrqfKKlnbXBMOmV89j1qXtpJ+55EH4QYbZRqhXlHguGxOEtUlaCNWQR4sAYuMGvDns4gh9CShu7eERuT9lvFj/pPZf08gDJXl/rFTjOk8xYIlCgcbFXyHrGF2fsuYpSWxE1kqBcTJhCgkjPfIZQHrGjOHKRxjnzZprg6enw43b/ANkHaQmKZioqUoVKcFVkr1U7XHA55RAxWBmKmKU4JK1KLKWkCslYG6Q7CY0W0xeTv2u/7i+EBXNYkgpazknLdSzv3ekTGb0lyxx1/wDekUM5E1JClpKc0uF1impIG8RZ7WYm3J4ibTpUQFvak9p9Bkkpc3PHUZZRbbTxJNst1yCXUxUkAsHYP9Boz+3SEzVl2YII8UoFhqreNuMbRdowlGnwTMJXUClLKKdTZiXINuHPwzidOnqCd6SU3vcZMXO8RZzkOLmKqXigjqg6wkSbh6iipSrqTbRjpkItv0hWgJpYuzsaSSWDPcX0L+OcTIqP9ytlz3lyyhTqIcsyrqFRDO9sgYZhpAMxUzqySspNlsQUJSBYntWfm50aD4DAJQDUXUtSlEpNLvkbEWbIG9xweLNOCSpQezZOSpuDAktnEqaiW8TkQsAlSlKBM65s/Vim7tYM2mUSVGY28pVrVKQPWjs6XYjPKLDDYYuwSSoCx4n4fAxMlp3QSl+Yy+Y+EPfivAlgl7KNa1AsRlwvbuA+MFE0tw5cIsJmCLuEBQL2BYgnUPycN5XMNlSgq1KWy3hcZZgePlBvfgbDurItR4+UOqy+tDFojBqGQ9b+DwVUhTdkekL5H4V8f9KarmIckPzi46tfLzjvs51PjCfUN+B/HXsq8Mk9Yl/xJzeNP1UQEYRyl9CCOMT0i1z6GMU222zWSSSSM/0y2Z7RJTJqpK5nazYiXNULah0iPC6j3co976SzuqQiY3Zmh2zYomJs/Ix4ti9jTgtQTLKg5YpYg9zkGO7BTgceZPUbxExSGKDZTinecXyA0Pw9Jc3a6JQBXUFZtQSwAdR3RZxzvYaXDhpQFRIdQZIPI3NPgR9Zj2goEjhdr3u3jx8o5Fy6Ol3GNkrCbUlT1NLJqpKzunIkCyjZ7+ULESkpdhd9CCbOxse/yiNgUpQVTKUFVhY2/E5Tkcr5RIkzEmoqN2NiWN3uRweB8PgE01yLBSKd0uVG4JsdSRY/KCdt2AZyKg7Z6Mc9OUCMxBuFhQDlkkFVg9g9jnBsLjaUKKykb5ud3xAOrvaDkaSspNtYAy1onSgBMlsCoFq5dt1YFnYgPc6xMnYtKJXWWNYBBAqupmN2uPeO6JeMxUsqJcEKSEsWzFRLaZH3XiglYVJmB3plKqAGdyQC/B+Gfhe1z3MXw+PJYowVKHIdxvKZySlyw7rgRSqnWLAqCbjTO2T2zOkXW0JtlM53SWu4bSoi+XCM0FpzZ7ZqNRHezXGWXCHF2ElRMweLCFPYgjeGQIvbXQs+kV+IL1HMPY2CiOY+vGHBT6PcO7jxg8uUCADYO2gZ7ByRlyfWL7BVgZYNnZmPo+rX8eEMKxqH7lN6XtEhZQT2gToaSB3AlTxHnYek8Qddf9oVjoCRe4t9atHDKB0+HrHWaOAnxhDDYdJSXSpQP+Etlzj0/wCzqaJuHmGdXMUmapKSVrsmiUWLKY3JL848sQs8BHpH2b/+lmFn/bKyc/clZNEsmXYm9L1rlykqlAo370kEsxAYLQoWc2bXxFNi8UgLCVTnUEp+7MuChFySprt33EXvS4n2ckizp1Y3IGbd0V+LwyZM6qbLCpJpQFuSpJQhIAPEFvQcCIuP8TJtuRS4paWqJWSomW6Sig0kLaoh6ruWGmcA2jR1qitTkAPSukjdSQ+5Z2Dm3BhlFttDDIKpclCQkLVUQnQTAkBXBTlHHTuMHk4OWVlK0ZsUrqJrYBLF8yFA/wC8W5UhJWymwmHlEIoBGrBikfdIUWDhgeOvjF6QkISRLSUb6QLcC53Qk7oLcOFheJ+0ZUtK0ywkJchLpNJ7SmuM7cX5ZRFwMsHGKku6UrlAAkPvzUS1jiOIPBbjjErkt9ixw20JYA38nNkqIY5dwDemsTk7akMC5DOSaFC9swRkB/q143/6i4Ii8nKziZM0y+9c/IR4/OKAGLC5ZweL5MKu/SIlirua48t8I0eG6USBuirI5JLWckk5RF/XvCJcftVDNur9bkPeKOWJYBJSkkgJBZBfVg3cPGK7G46WgPQlyc6QH8SL98KONFTm6NNM+07CBx1U9/5UfGZaAyPtHw1SlJlzsnIIljLUELPu4xlcZtdCSAEJDpByEDwm2HWkMBcDTW3CNNmJhvSNSPtNkg7siaw0Jlt5g27sof8A8UkHsYdZ1brEg/8ASR6xjzjQo6jM2aDSNoUJmN+D3lI+MG3ANyfs06/tKmPu4FX/ALr5/wAssiG/8RcQcsAfzLP/AMcZSX0hWmwPviQOkUwyyX+8BbmCfhD2oehbsvZvOjvSfFT1CvDokoKgHKl1KdsklvONqQWsRHn3Q+bXLkqN1FfuWRHoYl5Pwjml3aOlfxTMx04mlOFJLWWj3EfGPPk4uUblYBOhtHpHTLCdbhzLL7xHfZKjaPGMUSha0P2VKTcXsSOEdOJNx4MMskmaDoFO6ydMVolILHJyS1+4Kz5RodrNWCRpk9rtl3/WUVfQHYs7DKndclqxLpu7t1hOWWnnD+kO0QmdTdSgkEJDWF8ybDPM8YyfOTgrtiVlzseU7gBt6zB3YNnwv6RVbYTRNUFLCQyTU4BGtntm3iT4TdhKWqWCQkb6iN4E2CajYAZEeRim6U7JxM2eTJRugBmUEgkAPYsSA2vAwL+Y3/5poJsaeOuSSe0Jm6C4ZKCXHIuBziVtItJS3aKlBhaq7ADR7C/GKjo5srFJmplzv2SKFgFJQ/HR2zMH25gcRMCZKN6kqJUN0lJYBWeYU4IHI6iG19u4k/p2Io2glQIUaTSPAHtZBy1I4ZxNSgpWsqD1plHTIKWbjxH5hFbN2NOUla1JCX3UXDzErpACuDgcfvGLxSUutZIAR1KBUBcgEsPJtbQ5VXBMbvk5jZ4UhQpvSQ5YlKburybLj3RQCgO12OoZ/McuBzu0XuMmKKZzIZHVzKiTSVNZ2YkBsgRoMtcctWTk+ekEEXMlmc4YBr2aym5kfWcNEtSloqUczq5sklieBAy0gClFjl5seNoLImmsOCwTM3iDlQtgX1uB3xfJnxfIDGzVJpocWLue5recSMKpZlhSjmpSRlkkSz71HyiBjJl0sDlpFmhR6iTZi80/5gL+UD7An9u5yrwiIjHkzAgJclYSL6k0iJcjPn9awbZ+GC8WgsSEzBdrOkuNTqn0hKipX4Amc2nN7fOPUPs1P7oS3amqVpkUS21jzqfslemQT6kWAfOPUeiEmmQpPCasN3MB7ozdDlYPpuspkgnsuHYgF3FJDpORc+GukHGY5DmXMxEzeCSoUAghSEFyDLIvnbInSLHpesmTTZytAuaRm+Z5A+6KteMCJs4dVLXLSZaXmhCQn9lLPbUQcini0axvTwYS7lXJnSkLTSqYSFWUkukfnlpNnNmIcm5eJ2MxsuYKa1FjULAEF7spgQXfzygE3a2DUVmvCJqAFKZlkkXqBoAfjpEnA4mSzfu0xg4Ne9xGSPWCVlY2iLOWEqlk1VEpKSoAgkmzqe1+T2yiNtXF0LE1qTKUDwqoXewzuR5DhE3FBClJWJklIQRat02NTElI0PuiJ0nWmZKKklCqQkApVW5UtGZGdoVU0y27TNV+uuJQhACZKKkirdKQFFyphXm59bxkcV0addZmOeDEs5fQvqYt52HPWM4pG8+bauXzAz7xrBcNIULuoO+Za3A/WsZOb7m0YLsV36vMLEJsB2WYC+QV9PEf9TK85u9+IoD943rH6aNChBHHhx9TEuTJ5+rv4NEapIvTFmLm/ZyFUn2ghkhPY4a3Vzh0j7OEpUD7QosQWoAyvxMbGdKSQ2esSEyUnI28/wDaK3Z+ydrH6Mcn7PJYv1sz/L8ocegUpiOtXcM5Y6g/h5RrPZsgX+ucPGz0kb1x9c4WufsNuHowv/DeUf7eZ5J+UGR9nUqkp66Yzgvu2aofh/xRuRIFNh8IGiUxPODcn7Dbx+in2Rsb2VMuWglSUrFz2rrfTS8bQGIEqWQxvbTQxOSofWkQuXbHKqSRTdJyeq71JH5nT/3R4htoviJxyebMN3e6iY9w6TE9SbjtIHHNQGUeZ7R2MFzZiyzqWo+ZJjqwy+phOP2/wa3ac6lNs2IGXBvU27zEXY/RmSuTjps5yuVJCkUqpJmUzVEFrqFpYHfziTsrYy5b9cpS1FToJtuEClTA63MUGGMpeImhMtLpUoLWXd0rWgZn/Co8vKHiwtSojNnTRYbBkfsbKuSrLO+b8MvWLHA4gMy3tqLjibjXKMxiukKcLNGHCStLitbgEFbMwA0SRqPfAcRtCaibNCZpCUqsA2gAvYxlkwT1OzbH1EFBGtWKiOrAKgQ1s3NxEbbGx5gpJFGIG8A4Vu5FyCbG/iYothY6dMmlKJqT1iVpdQYavdIzarhFb0nVOl4uXUQ9EtCVIIvQSS7FwXNwc7ZwlikmKWZMscPiyteGQDaWlJmAXImEdXSTopJv4GLLDYJRE5VO6JhpuAAoISCb3Juw8eMZ4srHpEsqTLExCyjd3lpBJUaTewy9I0snaqUy6VAl5kw6AdpfP/CBFTjS4FjmpPkr9uqWqQuZW1Sey2hJtcOC59YxRU/fGy6SzkzJa6VUoUuWLsyComolieA8SYx+LkBKiAoKFt4OAbd8aY4PTZOXJFSoCo/XyhG4+MdUlklTmxAtzq+UCw6itW6TZKlKcaDw4kRVGakmHCoIhd83iDiJzFgdLRJwiiUgk3L+hI+EJrgtNXRYYNisA5H6y1jQiSiWV9VUkJsCpLLqNzugnQlmOR0MUey2M1AP3lAauHtbiRn4RY4zEFOLmSZbEIUsgqLtY5AuXAQTc2AiKtMpyposFmhIzKiLnNuNIGZLtaLjo50xwmGldXiJi0zCtaiRLWoFyNUi57o822zttaZhShrAb2p43GloPtXZk2WkLmoUZZWtKVE2WZalBQBGRdJGUCh7FKaapG66SdJZGIkJmSZswpEwS3ljq1iYpKqQkrAZ0ld/oZvplLw6sROC0zDOPUgKrRSCZckjdLOaQRpnyiBInyv0dMWJJSEYmWqkTC9VBAVUzhqosumsmUFzZykFREySmyym/VS2PhlGyjSpHM3Zj/ZaFXUgKSSCCpJuLEEExocHSglNaZSgd5DpF8jct6kxU4oyOrTOMlRM1S/7Qvus5J1cqgScYOtqUDvAKJzUHvrY+UKUbReOVM2aMWlDPMzZnY8Sczk+UWG0EqXIIpZxKSnQq/aIv3fOMYjaUpNLpVMJ4kcTmaX8o00jaCp+HnVJpEpSZdLF91SS18mt5GMtPJvKaao0s+V+1SkXFIV2bWYsbgWJBc2ibWoFne+vwsz5RW4EmaoXySAVEC4YHPy8ItRgqSWU75mxPeYwlxwbxd8hEOc35hvdB8OQ+uesQp6ygZi73bItDMNjd5i2l/IF4SVjbosJxL6H3w6SrwvESbMLuDzIbiX8o7IJZgDzPB7xWngnUWAZ+LuIfAJMvIJc210/1iQEsW11EQ0WmOSgFL/7iBrgobnAZi2IPF4ErFYQGHylOb9/yiGpZcwSU7uYvSQ5ELpgsowk1SO0kJUl73CgRHm0rak8gE0eR+cembc3pEwEFmHvEYCVsQTAFpCGVe5UT7o0g6RMlZ6vg5CJsqQsEKBlSw4VY0pSDlwL+IjHfZ9gETMXj6gKROWz5fxsQ12P08WeH21iZQQkh0hAH8BT1OXINQFIDeIMZjZGJnyBOElE8Lmzwp0pl3A6wkOp92pajk9hG0ciXk5HjbKbb+zpZxmIT97r5aEJcuAUSgOVqtTpGum/ZyZylL6tVRWSplp1LFr2DB/DnFVilzDilq6hKqly19YuhKgRLlhRAUHDLSTbwixR0l2krOagPxUf+0Q8mRMeODSoLhug/sk3rVGdIQlBHWpPWstTpSyEOprl7awPa2wJfXSCFmcaUrVMUCm6jUd1V0uAAxveD4PEzldrESwXdky1N3k8fCLDFTEKG8qXMLZqEzv4peMtZppMzO2I+IVPdJVUSkJUkkgoA0fifIwPZeEUvDgplhbzJjKNNmmKDEk8rvFjLwYSXTMR3MAGs4ifsib7MKZYklN2BIe5c79Dm5MTqi+5StdjN7b2Z+6LPV0EzpIyzurIxUYKQerakPcO6XBBLWKXz5xv5uOHV9X1cp6k0gKOSAt6lAAqO8L98Pw211SwSZCajbdWkBmYdpyI2jljFUZSg5Ozzr9EzJ6Fy7FQUggbiLATHYuHuRbRoiYfYRSGVMloYrIJmJIclAHZJtumPTsL0lbfMpNQNFKZrmkuVFw+oAIfhDMXJwk/eXgFX4LL+eYsTqM+QZvIhKDPN/1eCySJ0hSAQFLKlBioOzM5b/aBp2KEof2iTuvYElg5NnSAdbR6CrYmDJP7rOQkqcsrmSdTmCB4d8U8/oZhlHPEsMgSgee5BrixaZWZrBKCFS7CywSSM7g8+6JOICU4mcugb3WCxLALlqdrgWBI/qjU7K2LgZKQFyZq1gvUZixkzClKGNx4wDF7Gwy1qVUtIJBABqYABg6w5vz1iWy1Zi8bsiXMIUKkq3QHIILISq+73+cO6T7SnLKZYJXJRMXNRLKEi8xS1l6SSe2oZ65DKPTdiHB4V1IlqmLKWC1s4LpenQWSzgAxG2jgsHOmGb1JrUSpQE0oTZyGpS4U5NxnDtC5KXopsJWMwE1RlSECWVGYhYmJBADhW6aqwE2uBlaHdLNlKODmYhElU1sQlKk0EppEsCsFJezpT4GNRgcbJk4aeiVKWgTRSQDMm3pKcyl0gucyeFoZjtqfuc3Dod1qJAYuSSnVgKaQbZ84Wtpi0HkuJlzDIQfZHAK6k0zGlXSxLXTVz4WiBhJSVrU4G7JCm4EFFvJxfjHv/wBnqR1cxM9LzVKcNKCj1dCEgFQQfwmxMa+fskMnqwE7wLBKE2H9MXrvwTVHgOz/ALPZ3VysR1kulK0TSkVdaUFSSKQEsc3N7RdTNmKkjHVJmJrK5orTQVVCWVEDVNdQEetT9jqa6hm4ukNmLEjnGb6R/eumYRhi5TSzqmD8NnaIbZSPP5uDWvDSUlwoFCjY/clhBccHv3vC6yZSoqVkLk5WNn8HtHupxKsw920BF+YVFbiDJBKaUlRLkJQc+bKtnEOKfctZGeDzZimUxNi7Pnf/AFjsjFLSpnJAY35305x7pj5AXLCpMiRNU7HdSQM31vwinm7JnrurCyRpaTJJ9XMNQHuHnOHxKyUlJJqSSQSRe9s8nbzi3RPU4DqZjqeMaSd0TmLIBSZaSR2JaQBYhyEBvvH6EPR0SWc1rF7Dq1XADAEggBj32MKUGOM0ZhOOmC1RyNnfJjF3g8asy0qoWpVwaUk5Ehy1g7RPmdD5gpKSCCACkounIku/L1jS9HtkezS6SXJubMBqwHjGe2/Je6kuDKTcQoMTLmj+hTB+POBzcYgFi/DsnOPQ1ZRi+kHR+dPnqWhFSSAntJFwGyJhaPQLLfcgTJqAAXZ7Cxz8rHODCah2qDuNR4REm9HMYxBkqYEqSy0G5qd97Wo9zR1ew8TWSZK2cZDOkKGmQcxTTBSXsbteenqJjKBNNgDmxBaMHJmKYUS1lP3SkMG0DNYjIjiDHoCNiYgrHWSlmXVvWN0uHuLizxa4foZhUpZEicEuS3WTxmSTmriTDgvYpzXg85l9LwA1U3KnJBDcg+UKR0qSlVSVrB/lS3oYrzsyd/cg+KD6VQw4KYM8Ofyg+4x3/GxnCs8i3HSwO/WBnNlS1EXzu7x09JpRLkyz3oWnzNBeKD2d3/YL57qvlDVIlp7SKTzce+JfSwKWeRpl7cw4O5QRxUqkvran4xJwm3MOHKkSVmzBZlq8iTbyjGCVJ+iY6MHKP3vURPxI+GVvvyj0KVtfBG/USXubKQG4C0GVtDCMWwwJ0AmMOWSo83GzZZ++fQ+4Rz9Eo0X6Q/ir2Lf/AA9BmTMOognDTHvcTTYlst/g/pD0eyZmROf+YH/uLx55+iiMpjeBHxh6NnzHZE5+5Sh7oXxP0N/8N6ufh80oxCeVKD9ecJU6Uo/xsSkNb9m7eNJtGJl7Pxmipn51j3x2YMajNUz8zjzMHw37D5CNor2ZIczpy+9BS3eKbwbCz8L/AHiU99QPi6YwY2lixqrxSk/CCjbeKGYf+kfCE+kl7HvxNvOmy94onoU2jmpj4ZwyRiQoPuEDSq/kIxg6RT9UIPekwv1iOsmUf6TEvo5FfIib5GDKk1hIKeIDt3jP0iHNCXKaXYkdk6ciARGTT0m4yU+Bb4Qkbfl/3BHcs/KJ+LND34mq6kZdX6Q5eGAzlkeB+cZhPSKV+CaO6Yo+8wWX0klDIzh4pPviH0+UvegXypcsf2ahzZQ98ERjSjsTFofgtV/dFKOlKCGM+czuygDoBoOQ8omq6YoIAE9srlCi7WaJ2ciDcgyZjMWqaKZkyYsAuAs1B8vvC0dwC+qRMmIWhJSEJDlDuVoNgcyAl35RCHSdJ/5iX4yz8TBsL0hSCCZshR/LfjmYFCflDco+CcekuIUP4tuJSgW8n8IHN2nNUCDNLHOyQ/fZ2h/6wvl7OeAKn+EcO1yf7GQR/MP/AK4KkguIaXt/EgMJoAGTJAAbuh6OkWJBcLS/8oiF+kCc8NIPin/xhHGgf8ok3OS0NyZ2g+wfUsv1sxf4kflEET0xxfCWf6T84oJM4Ab2GUbB99OepAr8fGCjFS7fu0z8/wAlQapBUS+T02xIzlS/X/ygg6ZTFdqTKLcavTOM6rGS/wC4mDuKrf5i8M9sk/3c7/N/4wapC0xNdK6ShWciX4TKfQgQ09MUyif3ZicylaS/ByBGTVjZBb+Mni6VfFEcGNwp/tJgzzHv3Q0PVINMTYI+0GXrJWOTg/CDJ6eydZcweUYpOJw+XtIA5pY684bNnSGJ9plgcTT6uYeuQtETeJ6dYU59YPAfOJCOmmEI7avymPLcJIrUasXKKMwRKSpxw7YL+cW0vBSm/iIOd6M/80U50LQjCysOsZY0/mf3rhu0MROlNTiqndxuuOFr2hQo9Q4aIyNuYkZTh+VHyh/6exOqkng6QfKFCgAjHHKu8qXfgFA8bEKceEJONDXkJOeSlDMvaOQoVDJGF2shF/Zkn+ZRV4M0BnY2WovQtDvZJCg54OzCOQoKAEcSnRUwX1SDbwWH8oP7aRdE1Yy0NVvrhChQtKCyRO21MXLUgzy6iDUwFLF2TSgW0v5wtmYuaAQvEyyNHV5Cls++0KFCaoa5JIUqlxMln/DUavQs3j5RJGHnFyKFAM9K0n0qL+TwoUTF26G1SsUyZMSmpSC2T3cv4fLKIf6TSHc5Hw1uYUKHNtErkjnbIpr6hZlm1dJCS1u0AQ784bJ2xIV9xIPAj4gRyFESnJUXGKZIRiZBN0ofQAn6eHESDYDxqv74UKGsjBxSEvCSsgT4EfE/TQz9HJORU3d/peOwopSslqhHZKdFsdXHwjg2UNJg8QPnHYUUK2JOzCDmg95I90cm7PW9qR3KPpaFChaUPUwfsk4ZE+Ci8IIxA1m+aoUKDSg1McMVik6zPIn4QVO1cUPx+KP/AMwoULQq7D1MIdvYgZgeKWibgtsYlZYIT5KHxjkKM5xil2LjJt9y9lTFNvZ8nh9RhQo5zcj4vFBCXU3da8RsPLMzfUGGicvPjChRVVGyL5Jfsyfwj1hyMAhuz6n5woUSUf/Z">
            <a:extLst>
              <a:ext uri="{FF2B5EF4-FFF2-40B4-BE49-F238E27FC236}">
                <a16:creationId xmlns:a16="http://schemas.microsoft.com/office/drawing/2014/main" xmlns="" id="{3A913444-5D58-4620-8002-F62EBF824014}"/>
              </a:ext>
            </a:extLst>
          </p:cNvPr>
          <p:cNvSpPr>
            <a:spLocks noChangeAspect="1" noChangeArrowheads="1"/>
          </p:cNvSpPr>
          <p:nvPr/>
        </p:nvSpPr>
        <p:spPr bwMode="auto">
          <a:xfrm>
            <a:off x="1981200" y="3127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p:nvPr/>
        </p:nvCxnSpPr>
        <p:spPr>
          <a:xfrm>
            <a:off x="1524000" y="6500813"/>
            <a:ext cx="758190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685925" y="152400"/>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Interest rates</a:t>
            </a:r>
          </a:p>
        </p:txBody>
      </p:sp>
      <p:cxnSp>
        <p:nvCxnSpPr>
          <p:cNvPr id="14" name="Straight Connector 13">
            <a:extLst>
              <a:ext uri="{FF2B5EF4-FFF2-40B4-BE49-F238E27FC236}">
                <a16:creationId xmlns:a16="http://schemas.microsoft.com/office/drawing/2014/main" xmlns="" id="{5D6975AE-E93D-4195-BA7A-00DD42AAB173}"/>
              </a:ext>
            </a:extLst>
          </p:cNvPr>
          <p:cNvCxnSpPr/>
          <p:nvPr/>
        </p:nvCxnSpPr>
        <p:spPr>
          <a:xfrm>
            <a:off x="1524000" y="798513"/>
            <a:ext cx="758190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886408" y="1180261"/>
            <a:ext cx="9853125" cy="5320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r>
              <a:rPr lang="en-US" sz="2800" dirty="0"/>
              <a:t>Fixed rates on direct unsubsidized and direct PLUS (Grad PLUS)*</a:t>
            </a:r>
          </a:p>
          <a:p>
            <a:pPr marL="1027113" lvl="1" indent="-452438"/>
            <a:r>
              <a:rPr lang="en-US" dirty="0"/>
              <a:t>Borrowers have different rates each year on new loans**</a:t>
            </a:r>
          </a:p>
          <a:p>
            <a:pPr marL="1027113" lvl="1" indent="-452438"/>
            <a:r>
              <a:rPr lang="en-US" dirty="0">
                <a:solidFill>
                  <a:srgbClr val="FF0000"/>
                </a:solidFill>
              </a:rPr>
              <a:t>Direct PLUS always 1% higher than direct unsubsidized</a:t>
            </a:r>
          </a:p>
          <a:p>
            <a:pPr marL="457200" indent="-457200"/>
            <a:r>
              <a:rPr lang="en-US" sz="2800" dirty="0"/>
              <a:t>5% fixed on Perkins, HPSL and LDS</a:t>
            </a:r>
          </a:p>
          <a:p>
            <a:pPr marL="457200" indent="-457200"/>
            <a:r>
              <a:rPr lang="en-US" sz="2800" dirty="0"/>
              <a:t>Rates vary on private loans</a:t>
            </a:r>
          </a:p>
          <a:p>
            <a:pPr marL="1027113" lvl="1" indent="-452438"/>
            <a:r>
              <a:rPr lang="en-US" dirty="0"/>
              <a:t>See disclosure statement for interest rate</a:t>
            </a:r>
          </a:p>
          <a:p>
            <a:pPr marL="574675" lvl="1" indent="0">
              <a:buNone/>
            </a:pPr>
            <a:endParaRPr lang="en-US" sz="2000" dirty="0"/>
          </a:p>
          <a:p>
            <a:pPr marL="574675" lvl="1" indent="0">
              <a:buNone/>
            </a:pPr>
            <a:r>
              <a:rPr lang="en-US" sz="2000" dirty="0"/>
              <a:t>* 0% rate during period covered by the CARES Act</a:t>
            </a:r>
          </a:p>
          <a:p>
            <a:pPr marL="574675" lvl="1" indent="0">
              <a:buNone/>
            </a:pPr>
            <a:r>
              <a:rPr lang="en-US" sz="2000" dirty="0"/>
              <a:t>** Rates change on new loans disbursed on or after July 1</a:t>
            </a:r>
            <a:r>
              <a:rPr lang="en-US" sz="2000" baseline="30000" dirty="0"/>
              <a:t>st</a:t>
            </a:r>
            <a:r>
              <a:rPr lang="en-US" sz="2000" dirty="0"/>
              <a:t> each year, then fixed for life of loan</a:t>
            </a:r>
          </a:p>
          <a:p>
            <a:pPr marL="1027113" lvl="1" indent="-452438"/>
            <a:endParaRPr lang="en-US" sz="2000" dirty="0"/>
          </a:p>
          <a:p>
            <a:pPr marL="574675" lvl="1" indent="0">
              <a:buNone/>
            </a:pPr>
            <a:endParaRPr lang="en-US" sz="2000" dirty="0"/>
          </a:p>
        </p:txBody>
      </p:sp>
      <p:pic>
        <p:nvPicPr>
          <p:cNvPr id="3" name="Picture 2">
            <a:extLst>
              <a:ext uri="{FF2B5EF4-FFF2-40B4-BE49-F238E27FC236}">
                <a16:creationId xmlns:a16="http://schemas.microsoft.com/office/drawing/2014/main" xmlns="" id="{54B3E0F0-D9B6-45DA-CDF1-2660B4D085A2}"/>
              </a:ext>
            </a:extLst>
          </p:cNvPr>
          <p:cNvPicPr>
            <a:picLocks noChangeAspect="1"/>
          </p:cNvPicPr>
          <p:nvPr/>
        </p:nvPicPr>
        <p:blipFill>
          <a:blip r:embed="rId3"/>
          <a:stretch>
            <a:fillRect/>
          </a:stretch>
        </p:blipFill>
        <p:spPr>
          <a:xfrm>
            <a:off x="9651158" y="6238875"/>
            <a:ext cx="514350" cy="523875"/>
          </a:xfrm>
          <a:prstGeom prst="rect">
            <a:avLst/>
          </a:prstGeom>
        </p:spPr>
      </p:pic>
    </p:spTree>
    <p:extLst>
      <p:ext uri="{BB962C8B-B14F-4D97-AF65-F5344CB8AC3E}">
        <p14:creationId xmlns:p14="http://schemas.microsoft.com/office/powerpoint/2010/main" xmlns="" val="570376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940329" y="6500813"/>
            <a:ext cx="8165571"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240388" y="178681"/>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Changes to Interest Capitalization</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054359" y="871538"/>
            <a:ext cx="8238931"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940329" y="1153055"/>
            <a:ext cx="9415992" cy="44258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514350" indent="-514350"/>
            <a:r>
              <a:rPr lang="en-US" dirty="0"/>
              <a:t>Capitalization is when any accrued and unpaid interest is added back to principal of loan, increases balance</a:t>
            </a:r>
          </a:p>
          <a:p>
            <a:pPr marL="514350" indent="-514350"/>
            <a:r>
              <a:rPr lang="en-US" dirty="0"/>
              <a:t>Effective July 1, 2023, interest will no longer capitalize when</a:t>
            </a:r>
          </a:p>
          <a:p>
            <a:pPr marL="914400" lvl="1" indent="-514350"/>
            <a:r>
              <a:rPr lang="en-US" sz="3200" dirty="0"/>
              <a:t>Enter repayment</a:t>
            </a:r>
          </a:p>
          <a:p>
            <a:pPr marL="914400" lvl="1" indent="-514350"/>
            <a:r>
              <a:rPr lang="en-US" sz="3200" dirty="0"/>
              <a:t>Change income-driven repayment plans</a:t>
            </a:r>
          </a:p>
          <a:p>
            <a:pPr marL="914400" lvl="1" indent="-514350"/>
            <a:r>
              <a:rPr lang="en-US" sz="3200" dirty="0"/>
              <a:t>You come out of forbearance (if forbearance used)</a:t>
            </a:r>
          </a:p>
        </p:txBody>
      </p:sp>
      <p:pic>
        <p:nvPicPr>
          <p:cNvPr id="4" name="Picture 3">
            <a:extLst>
              <a:ext uri="{FF2B5EF4-FFF2-40B4-BE49-F238E27FC236}">
                <a16:creationId xmlns:a16="http://schemas.microsoft.com/office/drawing/2014/main" xmlns="" id="{1FFB759B-C0E0-84FC-A59A-D8075B926DA3}"/>
              </a:ext>
            </a:extLst>
          </p:cNvPr>
          <p:cNvPicPr>
            <a:picLocks noChangeAspect="1"/>
          </p:cNvPicPr>
          <p:nvPr/>
        </p:nvPicPr>
        <p:blipFill>
          <a:blip r:embed="rId3"/>
          <a:stretch>
            <a:fillRect/>
          </a:stretch>
        </p:blipFill>
        <p:spPr>
          <a:xfrm>
            <a:off x="9610725" y="6153149"/>
            <a:ext cx="514350" cy="523875"/>
          </a:xfrm>
          <a:prstGeom prst="rect">
            <a:avLst/>
          </a:prstGeom>
        </p:spPr>
      </p:pic>
    </p:spTree>
    <p:extLst>
      <p:ext uri="{BB962C8B-B14F-4D97-AF65-F5344CB8AC3E}">
        <p14:creationId xmlns:p14="http://schemas.microsoft.com/office/powerpoint/2010/main" xmlns="" val="2374368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524000" y="6500813"/>
            <a:ext cx="7703976"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524000" y="225425"/>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Deferment</a:t>
            </a:r>
          </a:p>
        </p:txBody>
      </p:sp>
      <p:cxnSp>
        <p:nvCxnSpPr>
          <p:cNvPr id="14" name="Straight Connector 13">
            <a:extLst>
              <a:ext uri="{FF2B5EF4-FFF2-40B4-BE49-F238E27FC236}">
                <a16:creationId xmlns:a16="http://schemas.microsoft.com/office/drawing/2014/main" xmlns="" id="{5D6975AE-E93D-4195-BA7A-00DD42AAB173}"/>
              </a:ext>
            </a:extLst>
          </p:cNvPr>
          <p:cNvCxnSpPr/>
          <p:nvPr/>
        </p:nvCxnSpPr>
        <p:spPr>
          <a:xfrm>
            <a:off x="1524000" y="871538"/>
            <a:ext cx="758190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811763" y="1046359"/>
            <a:ext cx="9722497" cy="52137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spcBef>
                <a:spcPct val="15000"/>
              </a:spcBef>
              <a:spcAft>
                <a:spcPct val="5000"/>
              </a:spcAft>
              <a:defRPr/>
            </a:pPr>
            <a:r>
              <a:rPr lang="en-US" altLang="en-US" sz="2600" dirty="0"/>
              <a:t>A deferment is period of time when a borrower is exempt from having to immediately begin repaying a loan. </a:t>
            </a:r>
          </a:p>
          <a:p>
            <a:pPr marL="457200" indent="-457200">
              <a:spcBef>
                <a:spcPct val="15000"/>
              </a:spcBef>
              <a:spcAft>
                <a:spcPct val="5000"/>
              </a:spcAft>
              <a:defRPr/>
            </a:pPr>
            <a:r>
              <a:rPr lang="en-US" altLang="en-US" sz="2600" dirty="0"/>
              <a:t>The criteria for deferment is set by the lender. Typical deferment conditions are continuing education, economic hardship, inability to find full-time employment, and active military duty. If you enroll in residency program more than half-time, you will continue to qualify for an in-school deferment.</a:t>
            </a:r>
          </a:p>
          <a:p>
            <a:pPr marL="457200" indent="-457200">
              <a:spcBef>
                <a:spcPct val="15000"/>
              </a:spcBef>
              <a:spcAft>
                <a:spcPct val="5000"/>
              </a:spcAft>
              <a:defRPr/>
            </a:pPr>
            <a:r>
              <a:rPr lang="en-US" altLang="en-US" sz="2600" dirty="0"/>
              <a:t>Deferments are regulated by the lender.</a:t>
            </a:r>
          </a:p>
          <a:p>
            <a:pPr marL="457200" indent="-457200">
              <a:spcBef>
                <a:spcPct val="15000"/>
              </a:spcBef>
              <a:spcAft>
                <a:spcPct val="5000"/>
              </a:spcAft>
              <a:defRPr/>
            </a:pPr>
            <a:r>
              <a:rPr lang="en-US" altLang="en-US" sz="2600" dirty="0"/>
              <a:t>Please note that you must continue to repay your loans until you have been notified that your deferment request has been granted. </a:t>
            </a:r>
          </a:p>
          <a:p>
            <a:pPr marL="457200" indent="-457200">
              <a:spcBef>
                <a:spcPct val="15000"/>
              </a:spcBef>
              <a:spcAft>
                <a:spcPct val="5000"/>
              </a:spcAft>
              <a:defRPr/>
            </a:pPr>
            <a:r>
              <a:rPr lang="en-US" altLang="en-US" sz="2600" dirty="0"/>
              <a:t>You might still be responsible for paying the interest that accrues during deferment period. </a:t>
            </a:r>
          </a:p>
        </p:txBody>
      </p:sp>
      <p:pic>
        <p:nvPicPr>
          <p:cNvPr id="3" name="Picture 2">
            <a:extLst>
              <a:ext uri="{FF2B5EF4-FFF2-40B4-BE49-F238E27FC236}">
                <a16:creationId xmlns:a16="http://schemas.microsoft.com/office/drawing/2014/main" xmlns="" id="{F248AD2C-F325-E17D-07C5-8A26A9FD7BB3}"/>
              </a:ext>
            </a:extLst>
          </p:cNvPr>
          <p:cNvPicPr>
            <a:picLocks noChangeAspect="1"/>
          </p:cNvPicPr>
          <p:nvPr/>
        </p:nvPicPr>
        <p:blipFill>
          <a:blip r:embed="rId3"/>
          <a:stretch>
            <a:fillRect/>
          </a:stretch>
        </p:blipFill>
        <p:spPr>
          <a:xfrm>
            <a:off x="9608393" y="6119163"/>
            <a:ext cx="514350" cy="523875"/>
          </a:xfrm>
          <a:prstGeom prst="rect">
            <a:avLst/>
          </a:prstGeom>
        </p:spPr>
      </p:pic>
    </p:spTree>
    <p:extLst>
      <p:ext uri="{BB962C8B-B14F-4D97-AF65-F5344CB8AC3E}">
        <p14:creationId xmlns:p14="http://schemas.microsoft.com/office/powerpoint/2010/main" xmlns="" val="1931035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119673" y="6477000"/>
            <a:ext cx="7986227" cy="23813"/>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405423" y="128519"/>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Forbearance</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203649" y="871538"/>
            <a:ext cx="7902251"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046778" y="1462937"/>
            <a:ext cx="8496300" cy="4228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r>
              <a:rPr lang="en-US" altLang="en-US" dirty="0">
                <a:cs typeface="Calibri" panose="020F0502020204030204" pitchFamily="34" charset="0"/>
              </a:rPr>
              <a:t>Forbearance occurs when your lender agrees to either temporarily reduce or postpone your student loan payments.</a:t>
            </a:r>
          </a:p>
          <a:p>
            <a:pPr marL="457200" indent="-457200"/>
            <a:r>
              <a:rPr lang="en-US" altLang="en-US" dirty="0">
                <a:cs typeface="Calibri" panose="020F0502020204030204" pitchFamily="34" charset="0"/>
              </a:rPr>
              <a:t>If you are granted a forbearance, interest will continue to accrue regardless of the type of loan you have.</a:t>
            </a:r>
          </a:p>
          <a:p>
            <a:pPr marL="457200" indent="-457200"/>
            <a:r>
              <a:rPr lang="en-US" altLang="en-US" dirty="0">
                <a:cs typeface="Calibri" panose="020F0502020204030204" pitchFamily="34" charset="0"/>
              </a:rPr>
              <a:t>Always see if you are eligible for a deferment first.</a:t>
            </a:r>
          </a:p>
        </p:txBody>
      </p:sp>
      <p:pic>
        <p:nvPicPr>
          <p:cNvPr id="5" name="Picture 4">
            <a:extLst>
              <a:ext uri="{FF2B5EF4-FFF2-40B4-BE49-F238E27FC236}">
                <a16:creationId xmlns:a16="http://schemas.microsoft.com/office/drawing/2014/main" xmlns="" id="{B1465940-748C-E4F4-C507-F7C2E71FF25D}"/>
              </a:ext>
            </a:extLst>
          </p:cNvPr>
          <p:cNvPicPr>
            <a:picLocks noChangeAspect="1"/>
          </p:cNvPicPr>
          <p:nvPr/>
        </p:nvPicPr>
        <p:blipFill>
          <a:blip r:embed="rId3"/>
          <a:stretch>
            <a:fillRect/>
          </a:stretch>
        </p:blipFill>
        <p:spPr>
          <a:xfrm>
            <a:off x="9543078" y="6110184"/>
            <a:ext cx="514350" cy="523875"/>
          </a:xfrm>
          <a:prstGeom prst="rect">
            <a:avLst/>
          </a:prstGeom>
        </p:spPr>
      </p:pic>
    </p:spTree>
    <p:extLst>
      <p:ext uri="{BB962C8B-B14F-4D97-AF65-F5344CB8AC3E}">
        <p14:creationId xmlns:p14="http://schemas.microsoft.com/office/powerpoint/2010/main" xmlns="" val="2664909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343608" y="6491482"/>
            <a:ext cx="7958235"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799493" y="225425"/>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mn-lt"/>
              </a:rPr>
              <a:t>Default </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524000" y="871538"/>
            <a:ext cx="7564016"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129924" y="1283604"/>
            <a:ext cx="9263937"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r>
              <a:rPr lang="en-US" altLang="en-US" dirty="0">
                <a:latin typeface="AvantGarde Bk BT" pitchFamily="34" charset="0"/>
              </a:rPr>
              <a:t>Failure to repay a loan according to the terms of the promissory note is called default.</a:t>
            </a:r>
          </a:p>
          <a:p>
            <a:pPr marL="457200" indent="-457200"/>
            <a:r>
              <a:rPr lang="en-US" altLang="en-US" dirty="0">
                <a:latin typeface="AvantGarde Bk BT" pitchFamily="34" charset="0"/>
              </a:rPr>
              <a:t>If you cannot make your payment, it is your responsibility to immediately contact your lender(s) and request a deferment or forbearance </a:t>
            </a:r>
          </a:p>
          <a:p>
            <a:pPr marL="457200" indent="-457200"/>
            <a:r>
              <a:rPr lang="en-US" dirty="0">
                <a:effectLst/>
                <a:latin typeface="Calibri" panose="020F0502020204030204" pitchFamily="34" charset="0"/>
                <a:ea typeface="Calibri" panose="020F0502020204030204" pitchFamily="34" charset="0"/>
              </a:rPr>
              <a:t>You must continue to pay until loan is confirmed to be in deferment/forbearance with your lender.</a:t>
            </a:r>
          </a:p>
          <a:p>
            <a:endParaRPr lang="en-US" altLang="en-US" sz="3600" dirty="0">
              <a:latin typeface="AvantGarde Bk BT" pitchFamily="34" charset="0"/>
            </a:endParaRPr>
          </a:p>
        </p:txBody>
      </p:sp>
      <p:pic>
        <p:nvPicPr>
          <p:cNvPr id="3" name="Picture 2">
            <a:extLst>
              <a:ext uri="{FF2B5EF4-FFF2-40B4-BE49-F238E27FC236}">
                <a16:creationId xmlns:a16="http://schemas.microsoft.com/office/drawing/2014/main" xmlns="" id="{A13894D3-E795-DFB5-07DD-55B3E2933CDE}"/>
              </a:ext>
            </a:extLst>
          </p:cNvPr>
          <p:cNvPicPr>
            <a:picLocks noChangeAspect="1"/>
          </p:cNvPicPr>
          <p:nvPr/>
        </p:nvPicPr>
        <p:blipFill>
          <a:blip r:embed="rId3"/>
          <a:stretch>
            <a:fillRect/>
          </a:stretch>
        </p:blipFill>
        <p:spPr>
          <a:xfrm>
            <a:off x="9724293" y="6096875"/>
            <a:ext cx="514350" cy="523875"/>
          </a:xfrm>
          <a:prstGeom prst="rect">
            <a:avLst/>
          </a:prstGeom>
        </p:spPr>
      </p:pic>
    </p:spTree>
    <p:extLst>
      <p:ext uri="{BB962C8B-B14F-4D97-AF65-F5344CB8AC3E}">
        <p14:creationId xmlns:p14="http://schemas.microsoft.com/office/powerpoint/2010/main" xmlns="" val="3211225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240971" y="6500813"/>
            <a:ext cx="8307841"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685925" y="152401"/>
            <a:ext cx="81438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mn-lt"/>
              </a:rPr>
              <a:t>Default Repercussions</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240971" y="871538"/>
            <a:ext cx="7864929"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xmlns="" id="{F43BAE1C-4D89-1E71-25C6-985A0237DAAA}"/>
              </a:ext>
            </a:extLst>
          </p:cNvPr>
          <p:cNvPicPr>
            <a:picLocks noChangeAspect="1"/>
          </p:cNvPicPr>
          <p:nvPr/>
        </p:nvPicPr>
        <p:blipFill>
          <a:blip r:embed="rId3"/>
          <a:stretch>
            <a:fillRect/>
          </a:stretch>
        </p:blipFill>
        <p:spPr>
          <a:xfrm>
            <a:off x="9829800" y="6115535"/>
            <a:ext cx="514350" cy="523875"/>
          </a:xfrm>
          <a:prstGeom prst="rect">
            <a:avLst/>
          </a:prstGeom>
        </p:spPr>
      </p:pic>
      <p:graphicFrame>
        <p:nvGraphicFramePr>
          <p:cNvPr id="5128" name="TextBox 7">
            <a:extLst>
              <a:ext uri="{FF2B5EF4-FFF2-40B4-BE49-F238E27FC236}">
                <a16:creationId xmlns:a16="http://schemas.microsoft.com/office/drawing/2014/main" xmlns="" id="{9BE8B8BE-3A94-E2AA-D9A3-C706B9D27B7E}"/>
              </a:ext>
            </a:extLst>
          </p:cNvPr>
          <p:cNvGraphicFramePr/>
          <p:nvPr>
            <p:extLst>
              <p:ext uri="{D42A27DB-BD31-4B8C-83A1-F6EECF244321}">
                <p14:modId xmlns:p14="http://schemas.microsoft.com/office/powerpoint/2010/main" xmlns="" val="3427109627"/>
              </p:ext>
            </p:extLst>
          </p:nvPr>
        </p:nvGraphicFramePr>
        <p:xfrm>
          <a:off x="1082351" y="1143001"/>
          <a:ext cx="9144000" cy="50167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677039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156996" y="6510143"/>
            <a:ext cx="8210161"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524000" y="225425"/>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Options at repayment</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979714" y="871538"/>
            <a:ext cx="8126186"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979714" y="966760"/>
            <a:ext cx="9297762" cy="5410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514350" indent="-514350"/>
            <a:r>
              <a:rPr lang="en-US" sz="3000" dirty="0"/>
              <a:t>Loan servicers usually notify borrowers 30 to 90 days prior to loans coming due</a:t>
            </a:r>
          </a:p>
          <a:p>
            <a:pPr marL="1084263" lvl="1" indent="-514350"/>
            <a:r>
              <a:rPr lang="en-US" sz="3000" dirty="0"/>
              <a:t>Be sure all contact information is up to date, especially if you are doing advanced dental education work</a:t>
            </a:r>
          </a:p>
          <a:p>
            <a:pPr marL="514350" indent="-514350"/>
            <a:r>
              <a:rPr lang="en-US" sz="3000" dirty="0"/>
              <a:t>Options at repayment</a:t>
            </a:r>
          </a:p>
          <a:p>
            <a:pPr marL="1141413" lvl="1" indent="-514350"/>
            <a:r>
              <a:rPr lang="en-US" sz="3000" dirty="0"/>
              <a:t>Postpone payments, if needed*</a:t>
            </a:r>
          </a:p>
          <a:p>
            <a:pPr marL="1141413" lvl="1" indent="-514350"/>
            <a:r>
              <a:rPr lang="en-US" sz="3000" dirty="0"/>
              <a:t>Start active repayment</a:t>
            </a:r>
          </a:p>
          <a:p>
            <a:pPr marL="627063" lvl="1" indent="0">
              <a:buNone/>
            </a:pPr>
            <a:endParaRPr lang="en-US" sz="2400" dirty="0"/>
          </a:p>
          <a:p>
            <a:pPr marL="627063" lvl="1" indent="0">
              <a:buNone/>
            </a:pPr>
            <a:r>
              <a:rPr lang="en-US" sz="2400" dirty="0"/>
              <a:t>*See </a:t>
            </a:r>
            <a:r>
              <a:rPr lang="en-US" sz="2400" dirty="0">
                <a:hlinkClick r:id="rId3"/>
              </a:rPr>
              <a:t>www.studentaid.gov</a:t>
            </a:r>
            <a:r>
              <a:rPr lang="en-US" sz="2400" dirty="0"/>
              <a:t> and work with your loan servicer for postponement options.</a:t>
            </a:r>
          </a:p>
        </p:txBody>
      </p:sp>
      <p:pic>
        <p:nvPicPr>
          <p:cNvPr id="5" name="Picture 4">
            <a:extLst>
              <a:ext uri="{FF2B5EF4-FFF2-40B4-BE49-F238E27FC236}">
                <a16:creationId xmlns:a16="http://schemas.microsoft.com/office/drawing/2014/main" xmlns="" id="{48968670-757C-7571-4679-F94A90C5CECC}"/>
              </a:ext>
            </a:extLst>
          </p:cNvPr>
          <p:cNvPicPr>
            <a:picLocks noChangeAspect="1"/>
          </p:cNvPicPr>
          <p:nvPr/>
        </p:nvPicPr>
        <p:blipFill>
          <a:blip r:embed="rId4"/>
          <a:stretch>
            <a:fillRect/>
          </a:stretch>
        </p:blipFill>
        <p:spPr>
          <a:xfrm>
            <a:off x="9763126" y="6115535"/>
            <a:ext cx="514350" cy="523875"/>
          </a:xfrm>
          <a:prstGeom prst="rect">
            <a:avLst/>
          </a:prstGeom>
        </p:spPr>
      </p:pic>
    </p:spTree>
    <p:extLst>
      <p:ext uri="{BB962C8B-B14F-4D97-AF65-F5344CB8AC3E}">
        <p14:creationId xmlns:p14="http://schemas.microsoft.com/office/powerpoint/2010/main" xmlns="" val="73469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181100" y="6500813"/>
            <a:ext cx="792480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181100" y="231429"/>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Repayment reminders</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849086" y="871538"/>
            <a:ext cx="8256814"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914400" y="1080665"/>
            <a:ext cx="9010912" cy="46966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514350" indent="-514350"/>
            <a:r>
              <a:rPr lang="en-US" sz="2800" dirty="0"/>
              <a:t>There is no penalty for aggressive repayment.</a:t>
            </a:r>
          </a:p>
          <a:p>
            <a:pPr marL="514350" indent="-514350"/>
            <a:r>
              <a:rPr lang="en-US" sz="2800" dirty="0"/>
              <a:t>You can usually switch repayment plans.</a:t>
            </a:r>
          </a:p>
          <a:p>
            <a:pPr marL="1257300" lvl="1" indent="-514350"/>
            <a:r>
              <a:rPr lang="en-US" sz="2400" dirty="0">
                <a:latin typeface="Avenir Light"/>
              </a:rPr>
              <a:t>Work with your loan servicer if you need to change repayment plans or want to make additional payments.</a:t>
            </a:r>
            <a:endParaRPr lang="en-US" sz="2400" dirty="0"/>
          </a:p>
          <a:p>
            <a:pPr marL="514350" indent="-514350"/>
            <a:r>
              <a:rPr lang="en-US" sz="2800" dirty="0"/>
              <a:t>Your one payment to servicer is applied proportionately against all loans they service, based on amount borrowed and rate.</a:t>
            </a:r>
          </a:p>
          <a:p>
            <a:pPr marL="514350" indent="-514350"/>
            <a:r>
              <a:rPr lang="en-US" sz="2800" dirty="0"/>
              <a:t>Payments are applied to all outstanding interest first before being applied to principal.</a:t>
            </a:r>
          </a:p>
          <a:p>
            <a:pPr marL="1027113" lvl="1" indent="-452438"/>
            <a:endParaRPr lang="en-US" altLang="en-US" dirty="0">
              <a:latin typeface="AvantGarde Bk BT" pitchFamily="34" charset="0"/>
            </a:endParaRPr>
          </a:p>
        </p:txBody>
      </p:sp>
      <p:pic>
        <p:nvPicPr>
          <p:cNvPr id="5" name="Picture 4">
            <a:extLst>
              <a:ext uri="{FF2B5EF4-FFF2-40B4-BE49-F238E27FC236}">
                <a16:creationId xmlns:a16="http://schemas.microsoft.com/office/drawing/2014/main" xmlns="" id="{BF73002D-0F80-8985-3EDE-AD49E3AFCE13}"/>
              </a:ext>
            </a:extLst>
          </p:cNvPr>
          <p:cNvPicPr>
            <a:picLocks noChangeAspect="1"/>
          </p:cNvPicPr>
          <p:nvPr/>
        </p:nvPicPr>
        <p:blipFill>
          <a:blip r:embed="rId3"/>
          <a:stretch>
            <a:fillRect/>
          </a:stretch>
        </p:blipFill>
        <p:spPr>
          <a:xfrm>
            <a:off x="9410962" y="6148541"/>
            <a:ext cx="514350" cy="523875"/>
          </a:xfrm>
          <a:prstGeom prst="rect">
            <a:avLst/>
          </a:prstGeom>
        </p:spPr>
      </p:pic>
    </p:spTree>
    <p:extLst>
      <p:ext uri="{BB962C8B-B14F-4D97-AF65-F5344CB8AC3E}">
        <p14:creationId xmlns:p14="http://schemas.microsoft.com/office/powerpoint/2010/main" xmlns="" val="3631271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026367" y="6500813"/>
            <a:ext cx="8313576"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222561" y="225425"/>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Repayment </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026367" y="871538"/>
            <a:ext cx="8079533"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A0FE8DA3-06BB-41F5-BDDB-C13C1FE73C23}"/>
              </a:ext>
            </a:extLst>
          </p:cNvPr>
          <p:cNvSpPr txBox="1"/>
          <p:nvPr/>
        </p:nvSpPr>
        <p:spPr>
          <a:xfrm>
            <a:off x="1026367" y="1852422"/>
            <a:ext cx="8686801" cy="3508653"/>
          </a:xfrm>
          <a:prstGeom prst="rect">
            <a:avLst/>
          </a:prstGeom>
          <a:noFill/>
        </p:spPr>
        <p:txBody>
          <a:bodyPr wrap="square">
            <a:spAutoFit/>
          </a:bodyPr>
          <a:lstStyle/>
          <a:p>
            <a:pPr algn="ctr"/>
            <a:r>
              <a:rPr lang="en-US" sz="3200" dirty="0"/>
              <a:t>Pick a repayment plan where minimum required payment is comfortable and affordable</a:t>
            </a:r>
          </a:p>
          <a:p>
            <a:pPr marL="971550" lvl="1" indent="-514350">
              <a:buFont typeface="Calibri" panose="020F0502020204030204" pitchFamily="34" charset="0"/>
              <a:buChar char="−"/>
            </a:pPr>
            <a:endParaRPr lang="en-US" sz="2800" dirty="0"/>
          </a:p>
          <a:p>
            <a:pPr marL="914400" lvl="1" indent="-457200">
              <a:buFont typeface="Wingdings" panose="05000000000000000000" pitchFamily="2" charset="2"/>
              <a:buChar char="§"/>
            </a:pPr>
            <a:r>
              <a:rPr lang="en-US" sz="2800" dirty="0"/>
              <a:t>Overpay if pursing aggressive strategy</a:t>
            </a:r>
          </a:p>
          <a:p>
            <a:pPr marL="971550" lvl="1" indent="-514350">
              <a:buFont typeface="Wingdings" panose="05000000000000000000" pitchFamily="2" charset="2"/>
              <a:buChar char="§"/>
            </a:pPr>
            <a:r>
              <a:rPr lang="en-US" sz="2800" dirty="0"/>
              <a:t>Make minimum payment only if there are cash flow challenges or on track for PSLF</a:t>
            </a:r>
          </a:p>
          <a:p>
            <a:endParaRPr lang="en-US" sz="2800" dirty="0"/>
          </a:p>
          <a:p>
            <a:pPr marL="514350" indent="-514350">
              <a:buFont typeface="Arial" panose="020B0604020202020204" pitchFamily="34" charset="0"/>
              <a:buChar char="•"/>
            </a:pPr>
            <a:endParaRPr lang="en-US" dirty="0"/>
          </a:p>
        </p:txBody>
      </p:sp>
      <p:pic>
        <p:nvPicPr>
          <p:cNvPr id="6" name="Picture 5">
            <a:extLst>
              <a:ext uri="{FF2B5EF4-FFF2-40B4-BE49-F238E27FC236}">
                <a16:creationId xmlns:a16="http://schemas.microsoft.com/office/drawing/2014/main" xmlns="" id="{D9253878-CD4A-9B96-4B9F-914EEEE40E3F}"/>
              </a:ext>
            </a:extLst>
          </p:cNvPr>
          <p:cNvPicPr>
            <a:picLocks noChangeAspect="1"/>
          </p:cNvPicPr>
          <p:nvPr/>
        </p:nvPicPr>
        <p:blipFill>
          <a:blip r:embed="rId3"/>
          <a:stretch>
            <a:fillRect/>
          </a:stretch>
        </p:blipFill>
        <p:spPr>
          <a:xfrm>
            <a:off x="9713168" y="6171519"/>
            <a:ext cx="568195" cy="523875"/>
          </a:xfrm>
          <a:prstGeom prst="rect">
            <a:avLst/>
          </a:prstGeom>
        </p:spPr>
      </p:pic>
    </p:spTree>
    <p:extLst>
      <p:ext uri="{BB962C8B-B14F-4D97-AF65-F5344CB8AC3E}">
        <p14:creationId xmlns:p14="http://schemas.microsoft.com/office/powerpoint/2010/main" xmlns="" val="431147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026367" y="6500813"/>
            <a:ext cx="8313576"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222561" y="225425"/>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Repayment Options</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026367" y="871538"/>
            <a:ext cx="8079533"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A0FE8DA3-06BB-41F5-BDDB-C13C1FE73C23}"/>
              </a:ext>
            </a:extLst>
          </p:cNvPr>
          <p:cNvSpPr txBox="1"/>
          <p:nvPr/>
        </p:nvSpPr>
        <p:spPr>
          <a:xfrm>
            <a:off x="961053" y="1032305"/>
            <a:ext cx="9254996" cy="5693866"/>
          </a:xfrm>
          <a:prstGeom prst="rect">
            <a:avLst/>
          </a:prstGeom>
          <a:noFill/>
        </p:spPr>
        <p:txBody>
          <a:bodyPr wrap="square">
            <a:spAutoFit/>
          </a:bodyPr>
          <a:lstStyle/>
          <a:p>
            <a:r>
              <a:rPr lang="en-US" sz="3000" dirty="0"/>
              <a:t>Multiple repayment plans on federal loans</a:t>
            </a:r>
          </a:p>
          <a:p>
            <a:pPr marL="971550" lvl="1" indent="-457200">
              <a:buFont typeface="Arial" panose="020B0604020202020204" pitchFamily="34" charset="0"/>
              <a:buChar char="•"/>
            </a:pPr>
            <a:r>
              <a:rPr lang="en-US" sz="3000" dirty="0"/>
              <a:t>Time-driven</a:t>
            </a:r>
          </a:p>
          <a:p>
            <a:pPr marL="971550" lvl="1" indent="-457200">
              <a:buFont typeface="Calibri" panose="020F0502020204030204" pitchFamily="34" charset="0"/>
              <a:buChar char="−"/>
            </a:pPr>
            <a:r>
              <a:rPr lang="en-US" sz="2200" dirty="0"/>
              <a:t>Loan servicer calculates payments based on amount borrowed spread over a designated period of time</a:t>
            </a:r>
          </a:p>
          <a:p>
            <a:pPr marL="971550" lvl="1" indent="-457200">
              <a:buFont typeface="Calibri" panose="020F0502020204030204" pitchFamily="34" charset="0"/>
              <a:buChar char="−"/>
            </a:pPr>
            <a:r>
              <a:rPr lang="en-US" sz="2200" dirty="0"/>
              <a:t>Standard 10 and 25- year terms</a:t>
            </a:r>
          </a:p>
          <a:p>
            <a:pPr marL="971550" lvl="1" indent="-457200">
              <a:buFont typeface="Calibri" panose="020F0502020204030204" pitchFamily="34" charset="0"/>
              <a:buChar char="−"/>
            </a:pPr>
            <a:r>
              <a:rPr lang="en-US" sz="2200" dirty="0"/>
              <a:t>Payment calculation has nothing to do with income, marital and tax filing status or family size</a:t>
            </a:r>
          </a:p>
          <a:p>
            <a:pPr marL="514350" lvl="1"/>
            <a:endParaRPr lang="en-US" sz="2400" dirty="0"/>
          </a:p>
          <a:p>
            <a:pPr marL="971550" lvl="1" indent="-457200">
              <a:buFont typeface="Arial" panose="020B0604020202020204" pitchFamily="34" charset="0"/>
              <a:buChar char="•"/>
            </a:pPr>
            <a:r>
              <a:rPr lang="en-US" sz="3000" dirty="0"/>
              <a:t>Income-driven</a:t>
            </a:r>
          </a:p>
          <a:p>
            <a:pPr marL="971550" lvl="1" indent="-457200">
              <a:buFont typeface="Calibri" panose="020F0502020204030204" pitchFamily="34" charset="0"/>
              <a:buChar char="−"/>
            </a:pPr>
            <a:r>
              <a:rPr lang="en-US" sz="2200" dirty="0"/>
              <a:t>Designed for borrowers who have a gap between federal debt and income who cannot afford repayment under standard 10-year plan</a:t>
            </a:r>
          </a:p>
          <a:p>
            <a:pPr marL="971550" lvl="1" indent="-457200">
              <a:buFont typeface="Calibri" panose="020F0502020204030204" pitchFamily="34" charset="0"/>
              <a:buChar char="−"/>
            </a:pPr>
            <a:r>
              <a:rPr lang="en-US" sz="2200" dirty="0"/>
              <a:t>Monthly payments change annually based on income and family size</a:t>
            </a:r>
          </a:p>
          <a:p>
            <a:pPr marL="514350" lvl="1"/>
            <a:endParaRPr lang="en-US" sz="2400" dirty="0"/>
          </a:p>
          <a:p>
            <a:pPr marL="971550" lvl="1" indent="-457200">
              <a:buFont typeface="Calibri" panose="020F0502020204030204" pitchFamily="34" charset="0"/>
              <a:buChar char="−"/>
            </a:pPr>
            <a:endParaRPr lang="en-US" sz="3200" dirty="0"/>
          </a:p>
          <a:p>
            <a:pPr marL="514350" indent="-514350">
              <a:buFont typeface="Arial" panose="020B0604020202020204" pitchFamily="34" charset="0"/>
              <a:buChar char="•"/>
            </a:pPr>
            <a:endParaRPr lang="en-US" dirty="0"/>
          </a:p>
        </p:txBody>
      </p:sp>
      <p:pic>
        <p:nvPicPr>
          <p:cNvPr id="6" name="Picture 5">
            <a:extLst>
              <a:ext uri="{FF2B5EF4-FFF2-40B4-BE49-F238E27FC236}">
                <a16:creationId xmlns:a16="http://schemas.microsoft.com/office/drawing/2014/main" xmlns="" id="{D9253878-CD4A-9B96-4B9F-914EEEE40E3F}"/>
              </a:ext>
            </a:extLst>
          </p:cNvPr>
          <p:cNvPicPr>
            <a:picLocks noChangeAspect="1"/>
          </p:cNvPicPr>
          <p:nvPr/>
        </p:nvPicPr>
        <p:blipFill>
          <a:blip r:embed="rId3"/>
          <a:stretch>
            <a:fillRect/>
          </a:stretch>
        </p:blipFill>
        <p:spPr>
          <a:xfrm>
            <a:off x="9713168" y="6171519"/>
            <a:ext cx="568195" cy="523875"/>
          </a:xfrm>
          <a:prstGeom prst="rect">
            <a:avLst/>
          </a:prstGeom>
        </p:spPr>
      </p:pic>
    </p:spTree>
    <p:extLst>
      <p:ext uri="{BB962C8B-B14F-4D97-AF65-F5344CB8AC3E}">
        <p14:creationId xmlns:p14="http://schemas.microsoft.com/office/powerpoint/2010/main" xmlns="" val="3145971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193180" y="6500813"/>
            <a:ext cx="791272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193180" y="152401"/>
            <a:ext cx="863662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latin typeface="+mn-lt"/>
              </a:rPr>
              <a:t>Office of Student Financial Aid</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059366" y="871538"/>
            <a:ext cx="8046534"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059366" y="1143001"/>
            <a:ext cx="9389559" cy="4228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r>
              <a:rPr lang="en-US" altLang="en-US" sz="2800" dirty="0">
                <a:latin typeface="+mn-lt"/>
              </a:rPr>
              <a:t>Federal Direct Student loan(s) recipients must complete exit counseling: </a:t>
            </a:r>
            <a:r>
              <a:rPr lang="en-US" altLang="en-US" sz="2800" dirty="0">
                <a:latin typeface="+mn-lt"/>
                <a:hlinkClick r:id="rId3"/>
              </a:rPr>
              <a:t>https://studentaid.gov/exit-counseling</a:t>
            </a:r>
            <a:r>
              <a:rPr lang="en-US" altLang="en-US" sz="2800" dirty="0">
                <a:latin typeface="+mn-lt"/>
              </a:rPr>
              <a:t> </a:t>
            </a:r>
          </a:p>
          <a:p>
            <a:pPr marL="457200" indent="-457200"/>
            <a:r>
              <a:rPr lang="en-US" altLang="en-US" sz="2800" dirty="0">
                <a:latin typeface="+mn-lt"/>
              </a:rPr>
              <a:t>Your Loan Summary is based on information from the National Student Loan Database System (NSLDS)</a:t>
            </a:r>
          </a:p>
          <a:p>
            <a:pPr marL="457200" indent="-457200"/>
            <a:r>
              <a:rPr lang="en-US" altLang="en-US" sz="2800" dirty="0">
                <a:latin typeface="+mn-lt"/>
                <a:hlinkClick r:id="rId4"/>
              </a:rPr>
              <a:t>www.Studentaid.gov</a:t>
            </a:r>
            <a:r>
              <a:rPr lang="en-US" altLang="en-US" sz="2800" dirty="0">
                <a:latin typeface="+mn-lt"/>
              </a:rPr>
              <a:t> does not include private or institutional loan information.</a:t>
            </a:r>
          </a:p>
          <a:p>
            <a:pPr marL="457200" indent="-457200"/>
            <a:r>
              <a:rPr lang="en-US" altLang="en-US" sz="2800" dirty="0">
                <a:latin typeface="+mn-lt"/>
              </a:rPr>
              <a:t>HPSL and LDS Loan(s) recipients will receive notification from Heartland ECSI </a:t>
            </a:r>
            <a:r>
              <a:rPr lang="en-US" altLang="en-US" sz="2400" dirty="0">
                <a:latin typeface="+mn-lt"/>
                <a:hlinkClick r:id="rId5"/>
              </a:rPr>
              <a:t>https://heartland.ecsi.net</a:t>
            </a:r>
            <a:r>
              <a:rPr lang="en-US" altLang="en-US" sz="2400" dirty="0">
                <a:latin typeface="+mn-lt"/>
              </a:rPr>
              <a:t> </a:t>
            </a:r>
            <a:r>
              <a:rPr lang="en-US" altLang="en-US" sz="2800" dirty="0">
                <a:latin typeface="+mn-lt"/>
              </a:rPr>
              <a:t>by email when exit counseling is ready to be completed.</a:t>
            </a:r>
          </a:p>
        </p:txBody>
      </p:sp>
      <p:pic>
        <p:nvPicPr>
          <p:cNvPr id="6" name="Picture 5">
            <a:extLst>
              <a:ext uri="{FF2B5EF4-FFF2-40B4-BE49-F238E27FC236}">
                <a16:creationId xmlns:a16="http://schemas.microsoft.com/office/drawing/2014/main" xmlns="" id="{0ADD8EFE-49C6-EA58-A6F7-C86F0721A284}"/>
              </a:ext>
            </a:extLst>
          </p:cNvPr>
          <p:cNvPicPr>
            <a:picLocks noChangeAspect="1"/>
          </p:cNvPicPr>
          <p:nvPr/>
        </p:nvPicPr>
        <p:blipFill>
          <a:blip r:embed="rId6"/>
          <a:stretch>
            <a:fillRect/>
          </a:stretch>
        </p:blipFill>
        <p:spPr>
          <a:xfrm>
            <a:off x="9572625" y="6115535"/>
            <a:ext cx="514350" cy="52387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138335" y="6500813"/>
            <a:ext cx="7967565"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249913" y="188431"/>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Standard Repayment</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035698" y="871538"/>
            <a:ext cx="8070202"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xmlns="" id="{F27D55C7-951E-B006-9165-7B5147EF642B}"/>
              </a:ext>
            </a:extLst>
          </p:cNvPr>
          <p:cNvPicPr>
            <a:picLocks noChangeAspect="1"/>
          </p:cNvPicPr>
          <p:nvPr/>
        </p:nvPicPr>
        <p:blipFill>
          <a:blip r:embed="rId3"/>
          <a:stretch>
            <a:fillRect/>
          </a:stretch>
        </p:blipFill>
        <p:spPr>
          <a:xfrm>
            <a:off x="9705460" y="6134197"/>
            <a:ext cx="514350" cy="523875"/>
          </a:xfrm>
          <a:prstGeom prst="rect">
            <a:avLst/>
          </a:prstGeom>
        </p:spPr>
      </p:pic>
      <p:graphicFrame>
        <p:nvGraphicFramePr>
          <p:cNvPr id="5130" name="TextBox 7">
            <a:extLst>
              <a:ext uri="{FF2B5EF4-FFF2-40B4-BE49-F238E27FC236}">
                <a16:creationId xmlns:a16="http://schemas.microsoft.com/office/drawing/2014/main" xmlns="" id="{7AA6A455-3BEC-EDF7-3907-107DD541ECD5}"/>
              </a:ext>
            </a:extLst>
          </p:cNvPr>
          <p:cNvGraphicFramePr/>
          <p:nvPr/>
        </p:nvGraphicFramePr>
        <p:xfrm>
          <a:off x="1249913" y="1166842"/>
          <a:ext cx="8496300" cy="470898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840707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524000" y="6500813"/>
            <a:ext cx="7974563"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352550" y="225424"/>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Graduated Repayment</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970384" y="871538"/>
            <a:ext cx="8135516"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33BFB297-700C-6CB5-2A7E-3BF3C71F31EC}"/>
              </a:ext>
            </a:extLst>
          </p:cNvPr>
          <p:cNvPicPr>
            <a:picLocks noChangeAspect="1"/>
          </p:cNvPicPr>
          <p:nvPr/>
        </p:nvPicPr>
        <p:blipFill>
          <a:blip r:embed="rId3"/>
          <a:stretch>
            <a:fillRect/>
          </a:stretch>
        </p:blipFill>
        <p:spPr>
          <a:xfrm>
            <a:off x="9705460" y="6134197"/>
            <a:ext cx="514350" cy="523875"/>
          </a:xfrm>
          <a:prstGeom prst="rect">
            <a:avLst/>
          </a:prstGeom>
        </p:spPr>
      </p:pic>
      <p:graphicFrame>
        <p:nvGraphicFramePr>
          <p:cNvPr id="5128" name="TextBox 7">
            <a:extLst>
              <a:ext uri="{FF2B5EF4-FFF2-40B4-BE49-F238E27FC236}">
                <a16:creationId xmlns:a16="http://schemas.microsoft.com/office/drawing/2014/main" xmlns="" id="{B4A408E7-0980-954D-DDB6-07E9C0771F17}"/>
              </a:ext>
            </a:extLst>
          </p:cNvPr>
          <p:cNvGraphicFramePr/>
          <p:nvPr/>
        </p:nvGraphicFramePr>
        <p:xfrm>
          <a:off x="1209160" y="1142896"/>
          <a:ext cx="8496300" cy="49182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225134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p:nvPr/>
        </p:nvCxnSpPr>
        <p:spPr>
          <a:xfrm>
            <a:off x="1524000" y="6500813"/>
            <a:ext cx="758190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259244" y="185138"/>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a:t>
            </a:r>
            <a:r>
              <a:rPr lang="en-US" altLang="en-US" sz="3600" dirty="0">
                <a:latin typeface="Trebuchet MS" panose="020B0603020202020204" pitchFamily="34" charset="0"/>
              </a:rPr>
              <a:t>Extended Repayment</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231641" y="871538"/>
            <a:ext cx="7874259"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xmlns="" id="{30FA54EC-9F88-45B9-53E1-717B61C31758}"/>
              </a:ext>
            </a:extLst>
          </p:cNvPr>
          <p:cNvPicPr>
            <a:picLocks noChangeAspect="1"/>
          </p:cNvPicPr>
          <p:nvPr/>
        </p:nvPicPr>
        <p:blipFill>
          <a:blip r:embed="rId3"/>
          <a:stretch>
            <a:fillRect/>
          </a:stretch>
        </p:blipFill>
        <p:spPr>
          <a:xfrm>
            <a:off x="9705460" y="6134197"/>
            <a:ext cx="514350" cy="523875"/>
          </a:xfrm>
          <a:prstGeom prst="rect">
            <a:avLst/>
          </a:prstGeom>
        </p:spPr>
      </p:pic>
      <p:graphicFrame>
        <p:nvGraphicFramePr>
          <p:cNvPr id="5128" name="TextBox 7">
            <a:extLst>
              <a:ext uri="{FF2B5EF4-FFF2-40B4-BE49-F238E27FC236}">
                <a16:creationId xmlns:a16="http://schemas.microsoft.com/office/drawing/2014/main" xmlns="" id="{F1A53552-C221-7453-2236-47E9A00E8A32}"/>
              </a:ext>
            </a:extLst>
          </p:cNvPr>
          <p:cNvGraphicFramePr/>
          <p:nvPr/>
        </p:nvGraphicFramePr>
        <p:xfrm>
          <a:off x="1455576" y="1655092"/>
          <a:ext cx="8369560" cy="39333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4103272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035698" y="6500813"/>
            <a:ext cx="8602824"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421363" y="200056"/>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Income Driven Repayment (IDR)</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035698" y="846169"/>
            <a:ext cx="8602824"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316880" y="1066623"/>
            <a:ext cx="8496300" cy="52137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r>
              <a:rPr lang="en-US" altLang="en-US" sz="2600" dirty="0"/>
              <a:t>Designed for highly indebted borrowers who cannot afford repayment under other plans, most notably Standard 10 year</a:t>
            </a:r>
          </a:p>
          <a:p>
            <a:pPr marL="457200" indent="-457200"/>
            <a:r>
              <a:rPr lang="en-US" altLang="en-US" sz="2600" dirty="0"/>
              <a:t>The bigger the gap between debt and income, more likely these plans are needed</a:t>
            </a:r>
          </a:p>
          <a:p>
            <a:pPr marL="457200" indent="-457200"/>
            <a:r>
              <a:rPr lang="en-US" altLang="en-US" sz="2600" dirty="0"/>
              <a:t>Monthly payments change annually, as you must “recertify” your income and family size each year.</a:t>
            </a:r>
          </a:p>
          <a:p>
            <a:pPr marL="457200" indent="-457200"/>
            <a:r>
              <a:rPr lang="en-US" altLang="en-US" sz="2600" dirty="0"/>
              <a:t>Payments for Pay As You Earn (PAYE) and Revised Pay As You Earn (REPAYE) based on federal formula calculated at 10% discretionary income</a:t>
            </a:r>
          </a:p>
          <a:p>
            <a:pPr marL="457200" indent="-457200"/>
            <a:r>
              <a:rPr lang="en-US" altLang="en-US" sz="2600" dirty="0"/>
              <a:t>Spousal income counted under all income plans when filing jointly</a:t>
            </a:r>
          </a:p>
        </p:txBody>
      </p:sp>
      <p:pic>
        <p:nvPicPr>
          <p:cNvPr id="4" name="Picture 3">
            <a:extLst>
              <a:ext uri="{FF2B5EF4-FFF2-40B4-BE49-F238E27FC236}">
                <a16:creationId xmlns:a16="http://schemas.microsoft.com/office/drawing/2014/main" xmlns="" id="{DCF81A79-76AF-3EB3-9873-F48A13A2D475}"/>
              </a:ext>
            </a:extLst>
          </p:cNvPr>
          <p:cNvPicPr>
            <a:picLocks noChangeAspect="1"/>
          </p:cNvPicPr>
          <p:nvPr/>
        </p:nvPicPr>
        <p:blipFill>
          <a:blip r:embed="rId3"/>
          <a:stretch>
            <a:fillRect/>
          </a:stretch>
        </p:blipFill>
        <p:spPr>
          <a:xfrm>
            <a:off x="9987837" y="6177540"/>
            <a:ext cx="514350" cy="523875"/>
          </a:xfrm>
          <a:prstGeom prst="rect">
            <a:avLst/>
          </a:prstGeom>
        </p:spPr>
      </p:pic>
    </p:spTree>
    <p:extLst>
      <p:ext uri="{BB962C8B-B14F-4D97-AF65-F5344CB8AC3E}">
        <p14:creationId xmlns:p14="http://schemas.microsoft.com/office/powerpoint/2010/main" xmlns="" val="428555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063690" y="6500813"/>
            <a:ext cx="8283483"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422373" y="152400"/>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a:t>
            </a:r>
            <a:r>
              <a:rPr lang="en-US" altLang="en-US" sz="3600" dirty="0">
                <a:latin typeface="Trebuchet MS" panose="020B0603020202020204" pitchFamily="34" charset="0"/>
              </a:rPr>
              <a:t>Pay As You Earn (PAYE)</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231641" y="871538"/>
            <a:ext cx="8283834"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063690" y="1108568"/>
            <a:ext cx="9563877" cy="5392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defRPr/>
            </a:pPr>
            <a:r>
              <a:rPr lang="en-US" altLang="en-US" sz="3000" dirty="0"/>
              <a:t>Adjusted each year, based on changes to your annual income and family size. </a:t>
            </a:r>
          </a:p>
          <a:p>
            <a:pPr marL="457200" indent="-457200">
              <a:defRPr/>
            </a:pPr>
            <a:r>
              <a:rPr lang="en-US" altLang="en-US" sz="3000" dirty="0"/>
              <a:t>Spousal income excluded if you file taxes separately.</a:t>
            </a:r>
          </a:p>
          <a:p>
            <a:pPr marL="457200" indent="-457200">
              <a:defRPr/>
            </a:pPr>
            <a:r>
              <a:rPr lang="en-US" altLang="en-US" sz="3000" dirty="0"/>
              <a:t>10% of your monthly discretionary income divided by 12</a:t>
            </a:r>
          </a:p>
          <a:p>
            <a:pPr marL="457200" indent="-457200">
              <a:defRPr/>
            </a:pPr>
            <a:r>
              <a:rPr lang="en-US" altLang="en-US" sz="3000" dirty="0"/>
              <a:t>Cap on monthly repayments.</a:t>
            </a:r>
          </a:p>
          <a:p>
            <a:pPr lvl="1">
              <a:defRPr/>
            </a:pPr>
            <a:r>
              <a:rPr lang="en-US" altLang="en-US" sz="3000" dirty="0"/>
              <a:t>Never more than what you’d pay on the 10-year Standard Repayment Plan</a:t>
            </a:r>
          </a:p>
          <a:p>
            <a:pPr marL="457200" indent="-457200">
              <a:defRPr/>
            </a:pPr>
            <a:r>
              <a:rPr lang="en-US" altLang="en-US" sz="3000" dirty="0"/>
              <a:t>Repayment term: 20 years</a:t>
            </a:r>
          </a:p>
          <a:p>
            <a:pPr marL="457200" indent="-457200">
              <a:defRPr/>
            </a:pPr>
            <a:r>
              <a:rPr lang="en-US" sz="3000" dirty="0"/>
              <a:t>Balance forgiven considered taxable income</a:t>
            </a:r>
          </a:p>
          <a:p>
            <a:pPr>
              <a:defRPr/>
            </a:pPr>
            <a:endParaRPr lang="en-US" altLang="en-US" dirty="0"/>
          </a:p>
        </p:txBody>
      </p:sp>
      <p:pic>
        <p:nvPicPr>
          <p:cNvPr id="6" name="Picture 5">
            <a:extLst>
              <a:ext uri="{FF2B5EF4-FFF2-40B4-BE49-F238E27FC236}">
                <a16:creationId xmlns:a16="http://schemas.microsoft.com/office/drawing/2014/main" xmlns="" id="{995A575D-14A8-C842-EACC-13D277695064}"/>
              </a:ext>
            </a:extLst>
          </p:cNvPr>
          <p:cNvPicPr>
            <a:picLocks noChangeAspect="1"/>
          </p:cNvPicPr>
          <p:nvPr/>
        </p:nvPicPr>
        <p:blipFill>
          <a:blip r:embed="rId3"/>
          <a:stretch>
            <a:fillRect/>
          </a:stretch>
        </p:blipFill>
        <p:spPr>
          <a:xfrm>
            <a:off x="9987837" y="6177540"/>
            <a:ext cx="514350" cy="523875"/>
          </a:xfrm>
          <a:prstGeom prst="rect">
            <a:avLst/>
          </a:prstGeom>
        </p:spPr>
      </p:pic>
    </p:spTree>
    <p:extLst>
      <p:ext uri="{BB962C8B-B14F-4D97-AF65-F5344CB8AC3E}">
        <p14:creationId xmlns:p14="http://schemas.microsoft.com/office/powerpoint/2010/main" xmlns="" val="2069878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790575" y="6500813"/>
            <a:ext cx="885825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099976" y="209387"/>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Revised Pay as Your Earn (REPAYE)</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939800" y="850738"/>
            <a:ext cx="8804275"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016000" y="933487"/>
            <a:ext cx="9413875" cy="54845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514350" indent="-514350">
              <a:defRPr/>
            </a:pPr>
            <a:r>
              <a:rPr lang="en-US" altLang="en-US" dirty="0"/>
              <a:t>Adjusted each year, based on changes to your annual income and family size</a:t>
            </a:r>
            <a:endParaRPr lang="en-US" dirty="0"/>
          </a:p>
          <a:p>
            <a:pPr marL="514350" indent="-514350">
              <a:defRPr/>
            </a:pPr>
            <a:r>
              <a:rPr lang="en-US" dirty="0"/>
              <a:t>10% of your monthly discretionary income</a:t>
            </a:r>
          </a:p>
          <a:p>
            <a:pPr marL="514350" indent="-514350">
              <a:defRPr/>
            </a:pPr>
            <a:r>
              <a:rPr lang="en-US" dirty="0"/>
              <a:t>Spouse income will be considered whether taxes are filed jointly or separately</a:t>
            </a:r>
          </a:p>
          <a:p>
            <a:pPr marL="514350" indent="-514350">
              <a:defRPr/>
            </a:pPr>
            <a:r>
              <a:rPr lang="en-US" altLang="en-US" dirty="0"/>
              <a:t>Repayment term:</a:t>
            </a:r>
          </a:p>
          <a:p>
            <a:pPr marL="457200" indent="-457200">
              <a:buFont typeface="Calibri" panose="020F0502020204030204" pitchFamily="34" charset="0"/>
              <a:buChar char="−"/>
              <a:defRPr/>
            </a:pPr>
            <a:r>
              <a:rPr lang="en-US" altLang="en-US" sz="2600" dirty="0"/>
              <a:t>20 years undergraduate loans</a:t>
            </a:r>
          </a:p>
          <a:p>
            <a:pPr marL="457200" indent="-457200">
              <a:buFont typeface="Calibri" panose="020F0502020204030204" pitchFamily="34" charset="0"/>
              <a:buChar char="−"/>
              <a:defRPr/>
            </a:pPr>
            <a:r>
              <a:rPr lang="en-US" altLang="en-US" sz="2600" dirty="0"/>
              <a:t> 25 years graduate or professional loans.</a:t>
            </a:r>
          </a:p>
          <a:p>
            <a:pPr marL="514350" indent="-514350">
              <a:defRPr/>
            </a:pPr>
            <a:r>
              <a:rPr lang="en-US" altLang="en-US" dirty="0"/>
              <a:t>No cap on monthly repayments</a:t>
            </a:r>
            <a:endParaRPr lang="en-US" dirty="0"/>
          </a:p>
          <a:p>
            <a:pPr marL="514350" indent="-514350">
              <a:defRPr/>
            </a:pPr>
            <a:r>
              <a:rPr lang="en-US" dirty="0"/>
              <a:t>Balance forgiven considered taxable income</a:t>
            </a:r>
          </a:p>
        </p:txBody>
      </p:sp>
      <p:pic>
        <p:nvPicPr>
          <p:cNvPr id="5" name="Picture 4">
            <a:extLst>
              <a:ext uri="{FF2B5EF4-FFF2-40B4-BE49-F238E27FC236}">
                <a16:creationId xmlns:a16="http://schemas.microsoft.com/office/drawing/2014/main" xmlns="" id="{157D839C-BA27-EFDA-E4D9-265DCFB8BC4C}"/>
              </a:ext>
            </a:extLst>
          </p:cNvPr>
          <p:cNvPicPr>
            <a:picLocks noChangeAspect="1"/>
          </p:cNvPicPr>
          <p:nvPr/>
        </p:nvPicPr>
        <p:blipFill>
          <a:blip r:embed="rId3"/>
          <a:stretch>
            <a:fillRect/>
          </a:stretch>
        </p:blipFill>
        <p:spPr>
          <a:xfrm>
            <a:off x="9987837" y="6177540"/>
            <a:ext cx="514350" cy="523875"/>
          </a:xfrm>
          <a:prstGeom prst="rect">
            <a:avLst/>
          </a:prstGeom>
        </p:spPr>
      </p:pic>
    </p:spTree>
    <p:extLst>
      <p:ext uri="{BB962C8B-B14F-4D97-AF65-F5344CB8AC3E}">
        <p14:creationId xmlns:p14="http://schemas.microsoft.com/office/powerpoint/2010/main" xmlns="" val="1417906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777162" y="6519475"/>
            <a:ext cx="885203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181100" y="193197"/>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a:t>
            </a:r>
            <a:r>
              <a:rPr lang="en-US" altLang="en-US" sz="3600" dirty="0">
                <a:latin typeface="Trebuchet MS" panose="020B0603020202020204" pitchFamily="34" charset="0"/>
              </a:rPr>
              <a:t>Income Based Repayment (IBR)</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961053" y="871538"/>
            <a:ext cx="8144847"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912261" y="985907"/>
            <a:ext cx="9075576" cy="6235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r>
              <a:rPr lang="en-US" altLang="en-US" sz="2400" dirty="0"/>
              <a:t>Adjusted each year, based on changes to your annual income and family size</a:t>
            </a:r>
          </a:p>
          <a:p>
            <a:pPr marL="457200" indent="-457200"/>
            <a:r>
              <a:rPr lang="en-US" altLang="en-US" sz="2400" dirty="0"/>
              <a:t>20 years if you’re a new borrower after July 1, 2014. You’d pay 10% of your discretionary income.</a:t>
            </a:r>
          </a:p>
          <a:p>
            <a:pPr marL="457200" indent="-457200"/>
            <a:r>
              <a:rPr lang="en-US" altLang="en-US" sz="2400" dirty="0"/>
              <a:t>25 years if you’re a borrower before July 1, 2014. You’d pay 15% of your discretionary income.</a:t>
            </a:r>
          </a:p>
          <a:p>
            <a:pPr marL="457200" indent="-457200"/>
            <a:r>
              <a:rPr lang="en-US" altLang="en-US" sz="2400" dirty="0"/>
              <a:t>Spousal Income won’t count if you file taxes separately.</a:t>
            </a:r>
          </a:p>
          <a:p>
            <a:pPr marL="457200" indent="-457200"/>
            <a:r>
              <a:rPr lang="en-US" altLang="en-US" sz="2400" dirty="0"/>
              <a:t>Cap on monthly repayments.</a:t>
            </a:r>
          </a:p>
          <a:p>
            <a:pPr lvl="1"/>
            <a:r>
              <a:rPr lang="en-US" altLang="en-US" sz="2400" dirty="0"/>
              <a:t>Never more than what you’d pay on the 10-year Standard Repayment Plan</a:t>
            </a:r>
          </a:p>
          <a:p>
            <a:pPr>
              <a:buNone/>
            </a:pPr>
            <a:endParaRPr lang="en-US" altLang="en-US" sz="2000" dirty="0"/>
          </a:p>
          <a:p>
            <a:pPr>
              <a:buNone/>
            </a:pPr>
            <a:r>
              <a:rPr lang="en-US" altLang="en-US" sz="1800" dirty="0"/>
              <a:t>*</a:t>
            </a:r>
            <a:r>
              <a:rPr lang="en-US" altLang="en-US" sz="1800" i="1" dirty="0"/>
              <a:t>Discretionary income is the amount of income remaining after deduction of taxes, other mandatory charges, and expenditures on necessary items. It’s essentially the income you have left over after paying all necessary and required living expenses</a:t>
            </a:r>
            <a:r>
              <a:rPr lang="en-US" altLang="en-US" sz="1800" dirty="0"/>
              <a:t>.</a:t>
            </a:r>
          </a:p>
          <a:p>
            <a:endParaRPr lang="en-US" altLang="en-US" sz="3600" dirty="0"/>
          </a:p>
        </p:txBody>
      </p:sp>
      <p:pic>
        <p:nvPicPr>
          <p:cNvPr id="4" name="Picture 3">
            <a:extLst>
              <a:ext uri="{FF2B5EF4-FFF2-40B4-BE49-F238E27FC236}">
                <a16:creationId xmlns:a16="http://schemas.microsoft.com/office/drawing/2014/main" xmlns="" id="{D97105E0-809F-472F-2332-F183D2F14E80}"/>
              </a:ext>
            </a:extLst>
          </p:cNvPr>
          <p:cNvPicPr>
            <a:picLocks noChangeAspect="1"/>
          </p:cNvPicPr>
          <p:nvPr/>
        </p:nvPicPr>
        <p:blipFill>
          <a:blip r:embed="rId3"/>
          <a:stretch>
            <a:fillRect/>
          </a:stretch>
        </p:blipFill>
        <p:spPr>
          <a:xfrm>
            <a:off x="9987837" y="6177540"/>
            <a:ext cx="514350" cy="523875"/>
          </a:xfrm>
          <a:prstGeom prst="rect">
            <a:avLst/>
          </a:prstGeom>
        </p:spPr>
      </p:pic>
    </p:spTree>
    <p:extLst>
      <p:ext uri="{BB962C8B-B14F-4D97-AF65-F5344CB8AC3E}">
        <p14:creationId xmlns:p14="http://schemas.microsoft.com/office/powerpoint/2010/main" xmlns="" val="1917234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998375" y="6482152"/>
            <a:ext cx="8499277"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879547" y="225207"/>
            <a:ext cx="939501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Public Service Loan Forgiveness (PSLF)</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793102" y="871538"/>
            <a:ext cx="8882743"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58798E06-6885-4A35-AE1E-D48FF8F09E48}"/>
              </a:ext>
            </a:extLst>
          </p:cNvPr>
          <p:cNvSpPr txBox="1"/>
          <p:nvPr/>
        </p:nvSpPr>
        <p:spPr>
          <a:xfrm>
            <a:off x="793102" y="917912"/>
            <a:ext cx="9481457" cy="5663089"/>
          </a:xfrm>
          <a:prstGeom prst="rect">
            <a:avLst/>
          </a:prstGeom>
          <a:noFill/>
        </p:spPr>
        <p:txBody>
          <a:bodyPr wrap="square">
            <a:spAutoFit/>
          </a:bodyPr>
          <a:lstStyle/>
          <a:p>
            <a:pPr marL="514350" indent="-514350">
              <a:buFont typeface="Arial" panose="020B0604020202020204" pitchFamily="34" charset="0"/>
              <a:buChar char="•"/>
            </a:pPr>
            <a:r>
              <a:rPr lang="en-US" sz="2800" dirty="0"/>
              <a:t>Encourage borrower to enter and remain in nonprofit sector for at least 10 years with promise to forgive their debt at that time</a:t>
            </a:r>
          </a:p>
          <a:p>
            <a:pPr marL="514350" indent="-514350">
              <a:buFont typeface="Arial" panose="020B0604020202020204" pitchFamily="34" charset="0"/>
              <a:buChar char="•"/>
            </a:pPr>
            <a:r>
              <a:rPr lang="en-US" sz="2800" dirty="0"/>
              <a:t>PSLF not degree specific; any borrowers (including dental and dental hygiene graduates) meets eligibility requirements can qualify</a:t>
            </a:r>
            <a:endParaRPr lang="en-US" dirty="0"/>
          </a:p>
          <a:p>
            <a:pPr marL="514350" indent="-514350">
              <a:buFont typeface="Arial" panose="020B0604020202020204" pitchFamily="34" charset="0"/>
              <a:buChar char="•"/>
            </a:pPr>
            <a:r>
              <a:rPr lang="en-US" sz="2800" dirty="0"/>
              <a:t>Three things must happen </a:t>
            </a:r>
            <a:r>
              <a:rPr lang="en-US" sz="2800" dirty="0">
                <a:solidFill>
                  <a:srgbClr val="FF0000"/>
                </a:solidFill>
              </a:rPr>
              <a:t>at the same time </a:t>
            </a:r>
            <a:r>
              <a:rPr lang="en-US" sz="2800" dirty="0"/>
              <a:t>in order to qualify for PSLF. Borrowers must:</a:t>
            </a:r>
          </a:p>
          <a:p>
            <a:pPr marL="1027113" lvl="1" indent="-452438">
              <a:buFont typeface="Wingdings" panose="05000000000000000000" pitchFamily="2" charset="2"/>
              <a:buChar char="ü"/>
            </a:pPr>
            <a:r>
              <a:rPr lang="en-US" sz="2400" dirty="0"/>
              <a:t>Make 120 timely qualifying payments with an </a:t>
            </a:r>
            <a:r>
              <a:rPr lang="en-US" sz="2400" dirty="0">
                <a:solidFill>
                  <a:srgbClr val="FF0000"/>
                </a:solidFill>
              </a:rPr>
              <a:t>eligible</a:t>
            </a:r>
            <a:r>
              <a:rPr lang="en-US" sz="2400" dirty="0"/>
              <a:t> repayment plan.</a:t>
            </a:r>
          </a:p>
          <a:p>
            <a:pPr marL="1027113" lvl="1" indent="-452438">
              <a:buFont typeface="Wingdings" panose="05000000000000000000" pitchFamily="2" charset="2"/>
              <a:buChar char="ü"/>
            </a:pPr>
            <a:r>
              <a:rPr lang="en-US" sz="2400" dirty="0"/>
              <a:t>On </a:t>
            </a:r>
            <a:r>
              <a:rPr lang="en-US" sz="2400" dirty="0">
                <a:solidFill>
                  <a:srgbClr val="FF0000"/>
                </a:solidFill>
              </a:rPr>
              <a:t>eligible</a:t>
            </a:r>
            <a:r>
              <a:rPr lang="en-US" sz="2400" dirty="0"/>
              <a:t> loans (only direct loans qualify) </a:t>
            </a:r>
          </a:p>
          <a:p>
            <a:pPr marL="1027113" lvl="1" indent="-452438">
              <a:buFont typeface="Wingdings" panose="05000000000000000000" pitchFamily="2" charset="2"/>
              <a:buChar char="ü"/>
            </a:pPr>
            <a:r>
              <a:rPr lang="en-US" sz="2400" dirty="0"/>
              <a:t>While working full time (at least 30 hours) for an </a:t>
            </a:r>
            <a:r>
              <a:rPr lang="en-US" sz="2400" dirty="0">
                <a:solidFill>
                  <a:srgbClr val="FF0000"/>
                </a:solidFill>
              </a:rPr>
              <a:t>eligible</a:t>
            </a:r>
            <a:r>
              <a:rPr lang="en-US" sz="2400" dirty="0"/>
              <a:t> non-profit employer.</a:t>
            </a:r>
          </a:p>
          <a:p>
            <a:pPr marL="514350" indent="-514350"/>
            <a:endParaRPr lang="en-US" sz="1800" dirty="0"/>
          </a:p>
        </p:txBody>
      </p:sp>
      <p:pic>
        <p:nvPicPr>
          <p:cNvPr id="7" name="Picture 6">
            <a:extLst>
              <a:ext uri="{FF2B5EF4-FFF2-40B4-BE49-F238E27FC236}">
                <a16:creationId xmlns:a16="http://schemas.microsoft.com/office/drawing/2014/main" xmlns="" id="{6E6278BE-F426-6A1F-6620-AFCF3AC08270}"/>
              </a:ext>
            </a:extLst>
          </p:cNvPr>
          <p:cNvPicPr>
            <a:picLocks noChangeAspect="1"/>
          </p:cNvPicPr>
          <p:nvPr/>
        </p:nvPicPr>
        <p:blipFill>
          <a:blip r:embed="rId3"/>
          <a:stretch>
            <a:fillRect/>
          </a:stretch>
        </p:blipFill>
        <p:spPr>
          <a:xfrm>
            <a:off x="9987837" y="6177540"/>
            <a:ext cx="514350" cy="523875"/>
          </a:xfrm>
          <a:prstGeom prst="rect">
            <a:avLst/>
          </a:prstGeom>
        </p:spPr>
      </p:pic>
    </p:spTree>
    <p:extLst>
      <p:ext uri="{BB962C8B-B14F-4D97-AF65-F5344CB8AC3E}">
        <p14:creationId xmlns:p14="http://schemas.microsoft.com/office/powerpoint/2010/main" xmlns="" val="2728121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119345" y="6500813"/>
            <a:ext cx="8611317"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119345" y="176592"/>
            <a:ext cx="8129954"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a:t>
            </a:r>
            <a:r>
              <a:rPr lang="en-US" altLang="en-US" sz="3600" dirty="0">
                <a:solidFill>
                  <a:schemeClr val="tx2">
                    <a:lumMod val="75000"/>
                  </a:schemeClr>
                </a:solidFill>
                <a:latin typeface="+mn-lt"/>
              </a:rPr>
              <a:t>Federal Consolidation</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044251" y="822705"/>
            <a:ext cx="8061649"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044252" y="961055"/>
            <a:ext cx="9200760" cy="5478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lnSpc>
                <a:spcPct val="90000"/>
              </a:lnSpc>
            </a:pPr>
            <a:r>
              <a:rPr lang="en-US" altLang="en-US" sz="2800" dirty="0">
                <a:latin typeface="+mn-lt"/>
              </a:rPr>
              <a:t>Consolidation is the process of combining two or more loans into one new federal loan with a single set of monthly payments.</a:t>
            </a:r>
          </a:p>
          <a:p>
            <a:pPr marL="457200" indent="-457200">
              <a:lnSpc>
                <a:spcPct val="90000"/>
              </a:lnSpc>
            </a:pPr>
            <a:r>
              <a:rPr lang="en-US" altLang="en-US" sz="2800" dirty="0">
                <a:latin typeface="+mn-lt"/>
              </a:rPr>
              <a:t>The fixed rate is based on a weighted average of all of the loans that you choose to consolidate.</a:t>
            </a:r>
          </a:p>
          <a:p>
            <a:pPr marL="457200" indent="-457200">
              <a:lnSpc>
                <a:spcPct val="90000"/>
              </a:lnSpc>
            </a:pPr>
            <a:r>
              <a:rPr lang="en-US" altLang="en-US" sz="2800" dirty="0">
                <a:latin typeface="+mn-lt"/>
              </a:rPr>
              <a:t>You can consolidate during your grace period or during periods of deferment or forbearance. You can also consolidate once you’ve entered repayment.</a:t>
            </a:r>
          </a:p>
          <a:p>
            <a:pPr marL="457200" indent="-457200">
              <a:lnSpc>
                <a:spcPct val="90000"/>
              </a:lnSpc>
            </a:pPr>
            <a:r>
              <a:rPr lang="en-US" altLang="en-US" sz="2800" dirty="0">
                <a:latin typeface="+mn-lt"/>
              </a:rPr>
              <a:t>Many recent graduates do not need to consolidate since most have one loan servicer for all their direct loans and rates are already fixed</a:t>
            </a:r>
          </a:p>
          <a:p>
            <a:pPr marL="457200" indent="-457200">
              <a:lnSpc>
                <a:spcPct val="90000"/>
              </a:lnSpc>
            </a:pPr>
            <a:r>
              <a:rPr lang="en-US" altLang="en-US" sz="2800" dirty="0">
                <a:latin typeface="+mn-lt"/>
              </a:rPr>
              <a:t>Information and online application at </a:t>
            </a:r>
            <a:r>
              <a:rPr lang="en-US" altLang="en-US" sz="2800" dirty="0">
                <a:latin typeface="+mn-lt"/>
                <a:hlinkClick r:id="rId3"/>
              </a:rPr>
              <a:t>https://studentaid.gov/app/launchConsolidation.action</a:t>
            </a:r>
            <a:r>
              <a:rPr lang="en-US" altLang="en-US" sz="2800" dirty="0">
                <a:latin typeface="+mn-lt"/>
              </a:rPr>
              <a:t> </a:t>
            </a:r>
          </a:p>
        </p:txBody>
      </p:sp>
      <p:pic>
        <p:nvPicPr>
          <p:cNvPr id="3" name="Picture 2">
            <a:extLst>
              <a:ext uri="{FF2B5EF4-FFF2-40B4-BE49-F238E27FC236}">
                <a16:creationId xmlns:a16="http://schemas.microsoft.com/office/drawing/2014/main" xmlns="" id="{516851AA-A6C3-4214-1705-D86C2221DA36}"/>
              </a:ext>
            </a:extLst>
          </p:cNvPr>
          <p:cNvPicPr>
            <a:picLocks noChangeAspect="1"/>
          </p:cNvPicPr>
          <p:nvPr/>
        </p:nvPicPr>
        <p:blipFill>
          <a:blip r:embed="rId4"/>
          <a:stretch>
            <a:fillRect/>
          </a:stretch>
        </p:blipFill>
        <p:spPr>
          <a:xfrm>
            <a:off x="9987837" y="6177540"/>
            <a:ext cx="514350" cy="523875"/>
          </a:xfrm>
          <a:prstGeom prst="rect">
            <a:avLst/>
          </a:prstGeom>
        </p:spPr>
      </p:pic>
    </p:spTree>
    <p:extLst>
      <p:ext uri="{BB962C8B-B14F-4D97-AF65-F5344CB8AC3E}">
        <p14:creationId xmlns:p14="http://schemas.microsoft.com/office/powerpoint/2010/main" xmlns="" val="2327072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007706" y="6463490"/>
            <a:ext cx="8565502"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278168" y="115943"/>
            <a:ext cx="920166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Takeaways to remember </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007706" y="871538"/>
            <a:ext cx="8098194"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923730" y="1113246"/>
            <a:ext cx="9470572" cy="51583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defRPr/>
            </a:pPr>
            <a:r>
              <a:rPr lang="en-US" sz="2600" dirty="0"/>
              <a:t>You can change repayment strategies and constantly revisit your repayment objectives, if needed</a:t>
            </a:r>
          </a:p>
          <a:p>
            <a:pPr marL="457200" indent="-457200">
              <a:defRPr/>
            </a:pPr>
            <a:r>
              <a:rPr lang="en-US" sz="2600" dirty="0"/>
              <a:t>Consider other more aggressive plans first, there are no penalty </a:t>
            </a:r>
          </a:p>
          <a:p>
            <a:pPr marL="457200" indent="-457200">
              <a:defRPr/>
            </a:pPr>
            <a:r>
              <a:rPr lang="en-US" sz="2600" dirty="0"/>
              <a:t>Keep up to date on changes that may impact you</a:t>
            </a:r>
          </a:p>
          <a:p>
            <a:pPr marL="457200" indent="-457200">
              <a:defRPr/>
            </a:pPr>
            <a:r>
              <a:rPr lang="en-US" sz="2600" dirty="0"/>
              <a:t>Work with loan servicer and apply online at </a:t>
            </a:r>
            <a:r>
              <a:rPr lang="en-US" sz="2600" dirty="0">
                <a:hlinkClick r:id="rId3"/>
              </a:rPr>
              <a:t>www.Studentaid.gov</a:t>
            </a:r>
            <a:r>
              <a:rPr lang="en-US" sz="2600" dirty="0"/>
              <a:t> for the best payment plan</a:t>
            </a:r>
          </a:p>
          <a:p>
            <a:pPr marL="457200" indent="-457200">
              <a:defRPr/>
            </a:pPr>
            <a:r>
              <a:rPr lang="en-US" sz="2600" dirty="0"/>
              <a:t>If you don’t understand something, call your loan servicer for assistance</a:t>
            </a:r>
          </a:p>
          <a:p>
            <a:pPr marL="457200" indent="-457200">
              <a:defRPr/>
            </a:pPr>
            <a:r>
              <a:rPr lang="en-US" sz="2600" dirty="0"/>
              <a:t>Open all mail correspondence and read pertaining your student loans</a:t>
            </a:r>
          </a:p>
          <a:p>
            <a:pPr>
              <a:defRPr/>
            </a:pPr>
            <a:endParaRPr lang="en-US" sz="3600" dirty="0"/>
          </a:p>
        </p:txBody>
      </p:sp>
      <p:pic>
        <p:nvPicPr>
          <p:cNvPr id="7" name="Picture 6">
            <a:extLst>
              <a:ext uri="{FF2B5EF4-FFF2-40B4-BE49-F238E27FC236}">
                <a16:creationId xmlns:a16="http://schemas.microsoft.com/office/drawing/2014/main" xmlns="" id="{90E87BB1-0045-843E-2748-2C51D2312AD1}"/>
              </a:ext>
            </a:extLst>
          </p:cNvPr>
          <p:cNvPicPr>
            <a:picLocks noChangeAspect="1"/>
          </p:cNvPicPr>
          <p:nvPr/>
        </p:nvPicPr>
        <p:blipFill>
          <a:blip r:embed="rId4"/>
          <a:stretch>
            <a:fillRect/>
          </a:stretch>
        </p:blipFill>
        <p:spPr>
          <a:xfrm>
            <a:off x="9987837" y="6177540"/>
            <a:ext cx="514350" cy="523875"/>
          </a:xfrm>
          <a:prstGeom prst="rect">
            <a:avLst/>
          </a:prstGeom>
        </p:spPr>
      </p:pic>
    </p:spTree>
    <p:extLst>
      <p:ext uri="{BB962C8B-B14F-4D97-AF65-F5344CB8AC3E}">
        <p14:creationId xmlns:p14="http://schemas.microsoft.com/office/powerpoint/2010/main" xmlns="" val="1406044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p:nvPr/>
        </p:nvCxnSpPr>
        <p:spPr>
          <a:xfrm>
            <a:off x="1524000" y="6500813"/>
            <a:ext cx="758190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5D6975AE-E93D-4195-BA7A-00DD42AAB173}"/>
              </a:ext>
            </a:extLst>
          </p:cNvPr>
          <p:cNvCxnSpPr/>
          <p:nvPr/>
        </p:nvCxnSpPr>
        <p:spPr>
          <a:xfrm>
            <a:off x="1524000" y="871538"/>
            <a:ext cx="758190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287624" y="1109776"/>
            <a:ext cx="9161301" cy="59862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defRPr/>
            </a:pPr>
            <a:r>
              <a:rPr lang="en-US" sz="2900" dirty="0">
                <a:latin typeface="+mn-lt"/>
              </a:rPr>
              <a:t>    </a:t>
            </a:r>
            <a:r>
              <a:rPr lang="en-US" sz="2800" dirty="0">
                <a:latin typeface="+mn-lt"/>
              </a:rPr>
              <a:t> Work closely with loan servicers</a:t>
            </a:r>
          </a:p>
          <a:p>
            <a:pPr marL="514350" indent="-514350">
              <a:defRPr/>
            </a:pPr>
            <a:r>
              <a:rPr lang="en-US" sz="2800" dirty="0">
                <a:latin typeface="+mn-lt"/>
              </a:rPr>
              <a:t>Consider all repayment options</a:t>
            </a:r>
          </a:p>
          <a:p>
            <a:pPr marL="514350" indent="-514350">
              <a:defRPr/>
            </a:pPr>
            <a:r>
              <a:rPr lang="en-US" sz="2800" dirty="0">
                <a:latin typeface="+mn-lt"/>
              </a:rPr>
              <a:t>Constantly evaluate your repayment objectives and repayment plan, and change if needed</a:t>
            </a:r>
          </a:p>
          <a:p>
            <a:pPr marL="514350" indent="-514350">
              <a:defRPr/>
            </a:pPr>
            <a:r>
              <a:rPr lang="en-US" sz="2800" dirty="0">
                <a:latin typeface="+mn-lt"/>
              </a:rPr>
              <a:t>Control what you can control in repayment by meeting all deadlines and keeping your contact information current. </a:t>
            </a:r>
          </a:p>
          <a:p>
            <a:pPr marL="514350" indent="-514350">
              <a:defRPr/>
            </a:pPr>
            <a:r>
              <a:rPr lang="en-US" sz="2800" dirty="0">
                <a:latin typeface="+mn-lt"/>
              </a:rPr>
              <a:t>Documentation is extremely important</a:t>
            </a:r>
          </a:p>
          <a:p>
            <a:pPr marL="514350" indent="-514350">
              <a:defRPr/>
            </a:pPr>
            <a:r>
              <a:rPr lang="en-US" sz="2800" dirty="0">
                <a:latin typeface="+mn-lt"/>
              </a:rPr>
              <a:t>Principal loan balance will not come down until you pay more than outstanding interest due</a:t>
            </a:r>
          </a:p>
          <a:p>
            <a:pPr marL="514350" indent="-514350">
              <a:defRPr/>
            </a:pPr>
            <a:r>
              <a:rPr lang="en-US" sz="2800" dirty="0">
                <a:latin typeface="+mn-lt"/>
              </a:rPr>
              <a:t>Your loans and your repayment strategy </a:t>
            </a:r>
            <a:r>
              <a:rPr lang="en-US" sz="2900" dirty="0">
                <a:latin typeface="+mn-lt"/>
              </a:rPr>
              <a:t>are your own</a:t>
            </a:r>
          </a:p>
          <a:p>
            <a:pPr marL="514350" indent="-514350">
              <a:defRPr/>
            </a:pPr>
            <a:endParaRPr lang="en-US" sz="2800" dirty="0"/>
          </a:p>
          <a:p>
            <a:pPr>
              <a:buNone/>
              <a:defRPr/>
            </a:pPr>
            <a:endParaRPr lang="en-US" sz="2800" dirty="0"/>
          </a:p>
        </p:txBody>
      </p:sp>
      <p:sp>
        <p:nvSpPr>
          <p:cNvPr id="8" name="TextBox 7">
            <a:extLst>
              <a:ext uri="{FF2B5EF4-FFF2-40B4-BE49-F238E27FC236}">
                <a16:creationId xmlns:a16="http://schemas.microsoft.com/office/drawing/2014/main" xmlns="" id="{C8CE8B63-8EA3-4AA3-874E-9E42575EC820}"/>
              </a:ext>
            </a:extLst>
          </p:cNvPr>
          <p:cNvSpPr txBox="1"/>
          <p:nvPr/>
        </p:nvSpPr>
        <p:spPr>
          <a:xfrm>
            <a:off x="1685924" y="225207"/>
            <a:ext cx="6462993" cy="646331"/>
          </a:xfrm>
          <a:prstGeom prst="rect">
            <a:avLst/>
          </a:prstGeom>
          <a:noFill/>
        </p:spPr>
        <p:txBody>
          <a:bodyPr wrap="square">
            <a:spAutoFit/>
          </a:bodyPr>
          <a:lstStyle/>
          <a:p>
            <a:r>
              <a:rPr lang="en-US" sz="3600" dirty="0"/>
              <a:t>Important Reminders</a:t>
            </a:r>
          </a:p>
        </p:txBody>
      </p:sp>
      <p:pic>
        <p:nvPicPr>
          <p:cNvPr id="3" name="Picture 2">
            <a:extLst>
              <a:ext uri="{FF2B5EF4-FFF2-40B4-BE49-F238E27FC236}">
                <a16:creationId xmlns:a16="http://schemas.microsoft.com/office/drawing/2014/main" xmlns="" id="{D565D2AE-B858-2455-ED27-E0AC948F35BA}"/>
              </a:ext>
            </a:extLst>
          </p:cNvPr>
          <p:cNvPicPr>
            <a:picLocks noChangeAspect="1"/>
          </p:cNvPicPr>
          <p:nvPr/>
        </p:nvPicPr>
        <p:blipFill>
          <a:blip r:embed="rId3"/>
          <a:stretch>
            <a:fillRect/>
          </a:stretch>
        </p:blipFill>
        <p:spPr>
          <a:xfrm>
            <a:off x="9479902" y="6092890"/>
            <a:ext cx="554685" cy="583843"/>
          </a:xfrm>
          <a:prstGeom prst="rect">
            <a:avLst/>
          </a:prstGeom>
        </p:spPr>
      </p:pic>
    </p:spTree>
    <p:extLst>
      <p:ext uri="{BB962C8B-B14F-4D97-AF65-F5344CB8AC3E}">
        <p14:creationId xmlns:p14="http://schemas.microsoft.com/office/powerpoint/2010/main" xmlns="" val="3307548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101012" y="6412171"/>
            <a:ext cx="8155733"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352550" y="169825"/>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Additional Resources </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222310" y="871538"/>
            <a:ext cx="788359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222310" y="1397674"/>
            <a:ext cx="8496300" cy="40626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r>
              <a:rPr lang="en-US" altLang="en-US" sz="3000" dirty="0"/>
              <a:t>AAMC/ADEA Dental Loan Organizer and Calculator (AAMC/ADEA DLOC)–   </a:t>
            </a:r>
            <a:r>
              <a:rPr lang="en-US" altLang="en-US" sz="3000" dirty="0">
                <a:hlinkClick r:id="rId3"/>
              </a:rPr>
              <a:t>www.ADEA.org/DLOC</a:t>
            </a:r>
            <a:endParaRPr lang="en-US" altLang="en-US" sz="3000" dirty="0"/>
          </a:p>
          <a:p>
            <a:pPr marL="457200" indent="-457200"/>
            <a:r>
              <a:rPr lang="en-US" altLang="en-US" sz="3000" dirty="0">
                <a:hlinkClick r:id="rId4"/>
              </a:rPr>
              <a:t> https://studentaid.gov/loan-simulator/ </a:t>
            </a:r>
            <a:r>
              <a:rPr lang="en-US" altLang="en-US" sz="3000" dirty="0"/>
              <a:t>Repayment Estimator with your actual loans.</a:t>
            </a:r>
          </a:p>
          <a:p>
            <a:pPr marL="457200" indent="-457200"/>
            <a:r>
              <a:rPr lang="en-US" altLang="en-US" sz="3000" dirty="0">
                <a:hlinkClick r:id="rId4"/>
              </a:rPr>
              <a:t>https://studentaid.gov/ </a:t>
            </a:r>
            <a:r>
              <a:rPr lang="en-US" altLang="en-US" sz="3000" dirty="0"/>
              <a:t> Federal loan history and resource site.</a:t>
            </a:r>
          </a:p>
          <a:p>
            <a:pPr marL="457200" indent="-457200"/>
            <a:r>
              <a:rPr lang="en-US" altLang="en-US" sz="3000" dirty="0">
                <a:hlinkClick r:id="rId5"/>
              </a:rPr>
              <a:t>https://www.irs.gov/publications/p970 </a:t>
            </a:r>
            <a:r>
              <a:rPr lang="en-US" altLang="en-US" sz="3000" dirty="0"/>
              <a:t>Information on student loan interest deduction</a:t>
            </a:r>
          </a:p>
        </p:txBody>
      </p:sp>
      <p:pic>
        <p:nvPicPr>
          <p:cNvPr id="7" name="Picture 6">
            <a:extLst>
              <a:ext uri="{FF2B5EF4-FFF2-40B4-BE49-F238E27FC236}">
                <a16:creationId xmlns:a16="http://schemas.microsoft.com/office/drawing/2014/main" xmlns="" id="{0B1FC953-0C0C-A631-0602-5996A72147B3}"/>
              </a:ext>
            </a:extLst>
          </p:cNvPr>
          <p:cNvPicPr>
            <a:picLocks noChangeAspect="1"/>
          </p:cNvPicPr>
          <p:nvPr/>
        </p:nvPicPr>
        <p:blipFill>
          <a:blip r:embed="rId6"/>
          <a:stretch>
            <a:fillRect/>
          </a:stretch>
        </p:blipFill>
        <p:spPr>
          <a:xfrm>
            <a:off x="9777768" y="6115535"/>
            <a:ext cx="514350" cy="523875"/>
          </a:xfrm>
          <a:prstGeom prst="rect">
            <a:avLst/>
          </a:prstGeom>
        </p:spPr>
      </p:pic>
    </p:spTree>
    <p:extLst>
      <p:ext uri="{BB962C8B-B14F-4D97-AF65-F5344CB8AC3E}">
        <p14:creationId xmlns:p14="http://schemas.microsoft.com/office/powerpoint/2010/main" xmlns="" val="2931875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371600" y="6454160"/>
            <a:ext cx="7920913"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049477" y="163652"/>
            <a:ext cx="79248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a:t>
            </a:r>
            <a:r>
              <a:rPr lang="en-US" altLang="en-US" sz="4000" b="1" dirty="0">
                <a:solidFill>
                  <a:schemeClr val="accent1">
                    <a:lumMod val="50000"/>
                  </a:schemeClr>
                </a:solidFill>
                <a:latin typeface="Trebuchet MS" panose="020B0603020202020204" pitchFamily="34" charset="0"/>
              </a:rPr>
              <a:t>CONGRATULATIONS!</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524000" y="871538"/>
            <a:ext cx="7750629"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180585" y="2564688"/>
            <a:ext cx="849630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4400" dirty="0"/>
              <a:t>    Best Wishes to the Class of 2023!</a:t>
            </a:r>
          </a:p>
        </p:txBody>
      </p:sp>
      <p:pic>
        <p:nvPicPr>
          <p:cNvPr id="4" name="Picture 3">
            <a:extLst>
              <a:ext uri="{FF2B5EF4-FFF2-40B4-BE49-F238E27FC236}">
                <a16:creationId xmlns:a16="http://schemas.microsoft.com/office/drawing/2014/main" xmlns="" id="{2A254EAA-D23C-4494-F081-1DA0CD4EA883}"/>
              </a:ext>
            </a:extLst>
          </p:cNvPr>
          <p:cNvPicPr>
            <a:picLocks noChangeAspect="1"/>
          </p:cNvPicPr>
          <p:nvPr/>
        </p:nvPicPr>
        <p:blipFill>
          <a:blip r:embed="rId3"/>
          <a:stretch>
            <a:fillRect/>
          </a:stretch>
        </p:blipFill>
        <p:spPr>
          <a:xfrm>
            <a:off x="9642673" y="6096874"/>
            <a:ext cx="514350" cy="523875"/>
          </a:xfrm>
          <a:prstGeom prst="rect">
            <a:avLst/>
          </a:prstGeom>
        </p:spPr>
      </p:pic>
    </p:spTree>
    <p:extLst>
      <p:ext uri="{BB962C8B-B14F-4D97-AF65-F5344CB8AC3E}">
        <p14:creationId xmlns:p14="http://schemas.microsoft.com/office/powerpoint/2010/main" xmlns="" val="3340608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138335" y="6500813"/>
            <a:ext cx="7967565"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412033" y="167844"/>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latin typeface="Trebuchet MS" panose="020B0603020202020204" pitchFamily="34" charset="0"/>
              </a:rPr>
              <a:t> SFAS Contact Information</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045029" y="871538"/>
            <a:ext cx="8060871"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138335" y="1402487"/>
            <a:ext cx="8642868" cy="4861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buNone/>
            </a:pPr>
            <a:r>
              <a:rPr lang="en-US" altLang="en-US" sz="3400" dirty="0"/>
              <a:t>Office of Student Financial Aid and Scholarships </a:t>
            </a:r>
          </a:p>
          <a:p>
            <a:pPr algn="ctr">
              <a:lnSpc>
                <a:spcPct val="80000"/>
              </a:lnSpc>
              <a:buNone/>
            </a:pPr>
            <a:r>
              <a:rPr lang="en-US" altLang="en-US" sz="3400" dirty="0"/>
              <a:t>Room 1800, Student Services Building</a:t>
            </a:r>
          </a:p>
          <a:p>
            <a:pPr algn="ctr">
              <a:lnSpc>
                <a:spcPct val="80000"/>
              </a:lnSpc>
              <a:buNone/>
            </a:pPr>
            <a:r>
              <a:rPr lang="en-US" altLang="en-US" sz="3400" dirty="0"/>
              <a:t>1200 West Harrison Street</a:t>
            </a:r>
          </a:p>
          <a:p>
            <a:pPr algn="ctr">
              <a:lnSpc>
                <a:spcPct val="80000"/>
              </a:lnSpc>
              <a:buNone/>
            </a:pPr>
            <a:r>
              <a:rPr lang="en-US" altLang="en-US" sz="3400" dirty="0"/>
              <a:t>Chicago, Illinois 60607-7163</a:t>
            </a:r>
          </a:p>
          <a:p>
            <a:pPr algn="ctr">
              <a:lnSpc>
                <a:spcPct val="80000"/>
              </a:lnSpc>
              <a:buNone/>
            </a:pPr>
            <a:endParaRPr lang="en-US" altLang="en-US" sz="3600" dirty="0"/>
          </a:p>
          <a:p>
            <a:pPr algn="ctr">
              <a:lnSpc>
                <a:spcPct val="80000"/>
              </a:lnSpc>
              <a:buNone/>
            </a:pPr>
            <a:r>
              <a:rPr lang="en-US" altLang="en-US" sz="3400" dirty="0"/>
              <a:t>Phone: (312) 996-3126</a:t>
            </a:r>
          </a:p>
          <a:p>
            <a:pPr algn="ctr">
              <a:lnSpc>
                <a:spcPct val="80000"/>
              </a:lnSpc>
              <a:buNone/>
            </a:pPr>
            <a:r>
              <a:rPr lang="en-US" altLang="en-US" sz="3400" dirty="0"/>
              <a:t>E-mail: DENTFinaid@uic.edu </a:t>
            </a:r>
          </a:p>
          <a:p>
            <a:pPr algn="ctr">
              <a:lnSpc>
                <a:spcPct val="80000"/>
              </a:lnSpc>
              <a:buNone/>
            </a:pPr>
            <a:r>
              <a:rPr lang="en-US" altLang="en-US" sz="3400" dirty="0"/>
              <a:t> Web Site: </a:t>
            </a:r>
            <a:r>
              <a:rPr lang="en-US" altLang="en-US" sz="3400" dirty="0">
                <a:hlinkClick r:id="rId3"/>
              </a:rPr>
              <a:t>https://financialaid.uic.edu/</a:t>
            </a:r>
            <a:endParaRPr lang="en-US" altLang="en-US" sz="3400" dirty="0"/>
          </a:p>
          <a:p>
            <a:pPr algn="ctr">
              <a:lnSpc>
                <a:spcPct val="80000"/>
              </a:lnSpc>
              <a:buNone/>
            </a:pPr>
            <a:r>
              <a:rPr lang="en-US" altLang="en-US" sz="3400" dirty="0"/>
              <a:t>  </a:t>
            </a:r>
          </a:p>
        </p:txBody>
      </p:sp>
      <p:pic>
        <p:nvPicPr>
          <p:cNvPr id="5" name="Picture 4">
            <a:extLst>
              <a:ext uri="{FF2B5EF4-FFF2-40B4-BE49-F238E27FC236}">
                <a16:creationId xmlns:a16="http://schemas.microsoft.com/office/drawing/2014/main" xmlns="" id="{7DFF36E9-838A-AEA9-5F60-781D9BBEAEEA}"/>
              </a:ext>
            </a:extLst>
          </p:cNvPr>
          <p:cNvPicPr>
            <a:picLocks noChangeAspect="1"/>
          </p:cNvPicPr>
          <p:nvPr/>
        </p:nvPicPr>
        <p:blipFill>
          <a:blip r:embed="rId4"/>
          <a:stretch>
            <a:fillRect/>
          </a:stretch>
        </p:blipFill>
        <p:spPr>
          <a:xfrm>
            <a:off x="9561740" y="6143227"/>
            <a:ext cx="514350" cy="523875"/>
          </a:xfrm>
          <a:prstGeom prst="rect">
            <a:avLst/>
          </a:prstGeom>
        </p:spPr>
      </p:pic>
    </p:spTree>
    <p:extLst>
      <p:ext uri="{BB962C8B-B14F-4D97-AF65-F5344CB8AC3E}">
        <p14:creationId xmlns:p14="http://schemas.microsoft.com/office/powerpoint/2010/main" xmlns="" val="139242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411558" y="6500813"/>
            <a:ext cx="8219492"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602166" y="190599"/>
            <a:ext cx="10326029"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sz="3600" dirty="0"/>
              <a:t>Steps to choosing an effective repayment strategy</a:t>
            </a:r>
            <a:endParaRPr lang="en-US" altLang="en-US" sz="3600" dirty="0">
              <a:solidFill>
                <a:schemeClr val="tx2">
                  <a:lumMod val="75000"/>
                </a:schemeClr>
              </a:solidFill>
              <a:latin typeface="Trebuchet MS" panose="020B0603020202020204" pitchFamily="34" charset="0"/>
            </a:endParaRP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791737" y="983050"/>
            <a:ext cx="10002643"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xmlns="" id="{6674D363-B953-27B5-D886-E8D16E76AC7D}"/>
              </a:ext>
            </a:extLst>
          </p:cNvPr>
          <p:cNvPicPr>
            <a:picLocks noChangeAspect="1"/>
          </p:cNvPicPr>
          <p:nvPr/>
        </p:nvPicPr>
        <p:blipFill>
          <a:blip r:embed="rId3"/>
          <a:stretch>
            <a:fillRect/>
          </a:stretch>
        </p:blipFill>
        <p:spPr>
          <a:xfrm>
            <a:off x="10009609" y="6101538"/>
            <a:ext cx="514350" cy="523875"/>
          </a:xfrm>
          <a:prstGeom prst="rect">
            <a:avLst/>
          </a:prstGeom>
        </p:spPr>
      </p:pic>
      <p:graphicFrame>
        <p:nvGraphicFramePr>
          <p:cNvPr id="5130" name="TextBox 7">
            <a:extLst>
              <a:ext uri="{FF2B5EF4-FFF2-40B4-BE49-F238E27FC236}">
                <a16:creationId xmlns:a16="http://schemas.microsoft.com/office/drawing/2014/main" xmlns="" id="{D756B970-CB62-8B88-5A8B-7BBB7281E211}"/>
              </a:ext>
            </a:extLst>
          </p:cNvPr>
          <p:cNvGraphicFramePr/>
          <p:nvPr/>
        </p:nvGraphicFramePr>
        <p:xfrm>
          <a:off x="1411558" y="1667109"/>
          <a:ext cx="8763000" cy="32439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675282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175657" y="6500813"/>
            <a:ext cx="7930243"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352550" y="265224"/>
            <a:ext cx="79248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t>Current Issues – CARES Act</a:t>
            </a:r>
            <a:endParaRPr lang="en-US" altLang="en-US" sz="3600" dirty="0">
              <a:solidFill>
                <a:schemeClr val="tx2">
                  <a:lumMod val="75000"/>
                </a:schemeClr>
              </a:solidFill>
              <a:latin typeface="Trebuchet MS" panose="020B0603020202020204" pitchFamily="34" charset="0"/>
            </a:endParaRP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flipV="1">
            <a:off x="952888" y="871538"/>
            <a:ext cx="8153012" cy="40017"/>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952888" y="966593"/>
            <a:ext cx="8724123" cy="5453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r>
              <a:rPr lang="en-US" altLang="en-US" sz="2600" dirty="0">
                <a:cs typeface="Calibri" panose="020F0502020204030204" pitchFamily="34" charset="0"/>
              </a:rPr>
              <a:t>Most federal student loans are currently </a:t>
            </a:r>
            <a:r>
              <a:rPr lang="en-US" altLang="en-US" sz="2600" dirty="0">
                <a:cs typeface="Calibri" panose="020F0502020204030204" pitchFamily="34" charset="0"/>
                <a:hlinkClick r:id="rId3">
                  <a:extLst>
                    <a:ext uri="{A12FA001-AC4F-418D-AE19-62706E023703}">
                      <ahyp:hlinkClr xmlns:ahyp="http://schemas.microsoft.com/office/drawing/2018/hyperlinkcolor" xmlns="" val="tx"/>
                    </a:ext>
                  </a:extLst>
                </a:hlinkClick>
              </a:rPr>
              <a:t>exempt from interest charges and required payments</a:t>
            </a:r>
            <a:r>
              <a:rPr lang="en-US" altLang="en-US" sz="2600" dirty="0">
                <a:cs typeface="Calibri" panose="020F0502020204030204" pitchFamily="34" charset="0"/>
              </a:rPr>
              <a:t>. Currently it is set to expire 60 days after Student Debt Relief Plan implemented or litigation involving plan is resolved or 60 days after June 30, 2023, if no action taken by the date. For more information </a:t>
            </a:r>
            <a:r>
              <a:rPr lang="en-US" altLang="en-US" sz="2600" dirty="0">
                <a:cs typeface="Calibri" panose="020F0502020204030204" pitchFamily="34" charset="0"/>
                <a:hlinkClick r:id="rId4"/>
              </a:rPr>
              <a:t>https://studentaid.gov/announcements-events/covid-19/income-driven-repayment</a:t>
            </a:r>
            <a:r>
              <a:rPr lang="en-US" altLang="en-US" sz="2600" dirty="0">
                <a:cs typeface="Calibri" panose="020F0502020204030204" pitchFamily="34" charset="0"/>
              </a:rPr>
              <a:t> </a:t>
            </a:r>
          </a:p>
          <a:p>
            <a:pPr marL="457200" indent="-457200"/>
            <a:r>
              <a:rPr lang="en-US" altLang="en-US" sz="2600" dirty="0">
                <a:cs typeface="Calibri" panose="020F0502020204030204" pitchFamily="34" charset="0"/>
              </a:rPr>
              <a:t>The U.S. Department of Education will notify borrowers directly before payment resume</a:t>
            </a:r>
          </a:p>
          <a:p>
            <a:pPr marL="457200" indent="-457200"/>
            <a:r>
              <a:rPr lang="en-US" altLang="en-US" sz="2600" dirty="0">
                <a:cs typeface="Calibri" panose="020F0502020204030204" pitchFamily="34" charset="0"/>
              </a:rPr>
              <a:t>If you are able, use the interest-free period as an opportunity to pay as much as you can now before interest starts accruing again, or put the money you would be paying toward other debt.</a:t>
            </a:r>
          </a:p>
        </p:txBody>
      </p:sp>
      <p:pic>
        <p:nvPicPr>
          <p:cNvPr id="3" name="Picture 2">
            <a:extLst>
              <a:ext uri="{FF2B5EF4-FFF2-40B4-BE49-F238E27FC236}">
                <a16:creationId xmlns:a16="http://schemas.microsoft.com/office/drawing/2014/main" xmlns="" id="{7C0607CA-65B8-F6FB-C2E6-D0E669128605}"/>
              </a:ext>
            </a:extLst>
          </p:cNvPr>
          <p:cNvPicPr>
            <a:picLocks noChangeAspect="1"/>
          </p:cNvPicPr>
          <p:nvPr/>
        </p:nvPicPr>
        <p:blipFill>
          <a:blip r:embed="rId5"/>
          <a:stretch>
            <a:fillRect/>
          </a:stretch>
        </p:blipFill>
        <p:spPr>
          <a:xfrm>
            <a:off x="9530443" y="6177060"/>
            <a:ext cx="514350" cy="523875"/>
          </a:xfrm>
          <a:prstGeom prst="rect">
            <a:avLst/>
          </a:prstGeom>
        </p:spPr>
      </p:pic>
    </p:spTree>
    <p:extLst>
      <p:ext uri="{BB962C8B-B14F-4D97-AF65-F5344CB8AC3E}">
        <p14:creationId xmlns:p14="http://schemas.microsoft.com/office/powerpoint/2010/main" xmlns="" val="61269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a:cxnSpLocks/>
          </p:cNvCxnSpPr>
          <p:nvPr/>
        </p:nvCxnSpPr>
        <p:spPr>
          <a:xfrm>
            <a:off x="1175657" y="6500813"/>
            <a:ext cx="7930243"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352550" y="265224"/>
            <a:ext cx="79248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latin typeface="Trebuchet MS" panose="020B0603020202020204" pitchFamily="34" charset="0"/>
              </a:rPr>
              <a:t>Student Debt Relief Plan*</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flipV="1">
            <a:off x="952888" y="871538"/>
            <a:ext cx="8153012" cy="40017"/>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063495" y="1203775"/>
            <a:ext cx="8724123" cy="57800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571500" indent="-571500"/>
            <a:r>
              <a:rPr lang="en-US" sz="3600" dirty="0"/>
              <a:t>Extension of the CARES Act</a:t>
            </a:r>
          </a:p>
          <a:p>
            <a:pPr marL="571500" indent="-571500"/>
            <a:r>
              <a:rPr lang="en-US" sz="3600" dirty="0"/>
              <a:t>Targeted debt relief to low and middle-income families</a:t>
            </a:r>
          </a:p>
          <a:p>
            <a:pPr marL="914400" lvl="1" indent="-514350"/>
            <a:r>
              <a:rPr lang="en-US" sz="2400" dirty="0"/>
              <a:t>Program currently blocked as of February 2023</a:t>
            </a:r>
          </a:p>
          <a:p>
            <a:pPr marL="571500" indent="-571500"/>
            <a:r>
              <a:rPr lang="en-US" sz="3600" dirty="0"/>
              <a:t>Make loan repayment more manageable</a:t>
            </a:r>
          </a:p>
          <a:p>
            <a:pPr marL="914400" lvl="1" indent="-514350"/>
            <a:r>
              <a:rPr lang="en-US" sz="2400" dirty="0"/>
              <a:t>New income plan with lower payments</a:t>
            </a:r>
          </a:p>
          <a:p>
            <a:pPr marL="914400" lvl="1" indent="-514350"/>
            <a:r>
              <a:rPr lang="en-US" sz="2400" dirty="0"/>
              <a:t>Cover unpaid interest</a:t>
            </a:r>
          </a:p>
          <a:p>
            <a:pPr marL="400050" lvl="1" indent="0">
              <a:buNone/>
            </a:pPr>
            <a:endParaRPr lang="en-US" sz="2400" dirty="0"/>
          </a:p>
          <a:p>
            <a:pPr marL="400050" lvl="1" indent="0">
              <a:buNone/>
            </a:pPr>
            <a:r>
              <a:rPr lang="en-US" sz="2400" dirty="0">
                <a:latin typeface="Avenir Light"/>
              </a:rPr>
              <a:t>*  See </a:t>
            </a:r>
            <a:r>
              <a:rPr lang="en-US" sz="2400" dirty="0">
                <a:latin typeface="Avenir Light"/>
                <a:hlinkClick r:id="rId3"/>
              </a:rPr>
              <a:t>StudentAid.gov/debt-relief-announcement</a:t>
            </a:r>
            <a:r>
              <a:rPr lang="en-US" sz="2400" dirty="0">
                <a:latin typeface="Avenir Light"/>
              </a:rPr>
              <a:t> for details</a:t>
            </a:r>
            <a:endParaRPr lang="en-US" sz="2400" dirty="0"/>
          </a:p>
          <a:p>
            <a:pPr marL="400050" lvl="1" indent="0">
              <a:buNone/>
            </a:pPr>
            <a:endParaRPr lang="en-US" sz="2400" dirty="0"/>
          </a:p>
          <a:p>
            <a:pPr marL="400050" lvl="1" indent="0">
              <a:buNone/>
            </a:pPr>
            <a:endParaRPr lang="en-US" sz="3200" dirty="0"/>
          </a:p>
        </p:txBody>
      </p:sp>
      <p:pic>
        <p:nvPicPr>
          <p:cNvPr id="3" name="Picture 2">
            <a:extLst>
              <a:ext uri="{FF2B5EF4-FFF2-40B4-BE49-F238E27FC236}">
                <a16:creationId xmlns:a16="http://schemas.microsoft.com/office/drawing/2014/main" xmlns="" id="{7C0607CA-65B8-F6FB-C2E6-D0E669128605}"/>
              </a:ext>
            </a:extLst>
          </p:cNvPr>
          <p:cNvPicPr>
            <a:picLocks noChangeAspect="1"/>
          </p:cNvPicPr>
          <p:nvPr/>
        </p:nvPicPr>
        <p:blipFill>
          <a:blip r:embed="rId4"/>
          <a:stretch>
            <a:fillRect/>
          </a:stretch>
        </p:blipFill>
        <p:spPr>
          <a:xfrm>
            <a:off x="9530443" y="6177060"/>
            <a:ext cx="514350" cy="523875"/>
          </a:xfrm>
          <a:prstGeom prst="rect">
            <a:avLst/>
          </a:prstGeom>
        </p:spPr>
      </p:pic>
    </p:spTree>
    <p:extLst>
      <p:ext uri="{BB962C8B-B14F-4D97-AF65-F5344CB8AC3E}">
        <p14:creationId xmlns:p14="http://schemas.microsoft.com/office/powerpoint/2010/main" xmlns="" val="2997314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p:nvPr/>
        </p:nvCxnSpPr>
        <p:spPr>
          <a:xfrm>
            <a:off x="1524000" y="6500813"/>
            <a:ext cx="758190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422156" y="225425"/>
            <a:ext cx="7924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solidFill>
                  <a:schemeClr val="tx2">
                    <a:lumMod val="75000"/>
                  </a:schemeClr>
                </a:solidFill>
                <a:cs typeface="Calibri" panose="020F0502020204030204" pitchFamily="34" charset="0"/>
              </a:rPr>
              <a:t>Typical Grace Periods</a:t>
            </a: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923731" y="871538"/>
            <a:ext cx="8182169"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257300" y="1037197"/>
            <a:ext cx="8763000" cy="57677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defRPr/>
            </a:pPr>
            <a:r>
              <a:rPr lang="en-US" sz="2800" dirty="0"/>
              <a:t>Direct Unsubsidized and Graduate PLUS Loans have 6-month window period before repayment starts</a:t>
            </a:r>
          </a:p>
          <a:p>
            <a:pPr marL="914400" lvl="1" indent="-514350">
              <a:defRPr/>
            </a:pPr>
            <a:r>
              <a:rPr lang="en-US" dirty="0"/>
              <a:t>Called a grace period on direct unsub loans</a:t>
            </a:r>
          </a:p>
          <a:p>
            <a:pPr marL="914400" lvl="1" indent="-514350">
              <a:defRPr/>
            </a:pPr>
            <a:r>
              <a:rPr lang="en-US" dirty="0"/>
              <a:t>Called a 6-month post-enrollment deferment on direct PLUS</a:t>
            </a:r>
          </a:p>
          <a:p>
            <a:pPr marL="514350" indent="-514350">
              <a:defRPr/>
            </a:pPr>
            <a:r>
              <a:rPr lang="en-US" sz="2800" dirty="0"/>
              <a:t>Perkins loans have 9-month grace period</a:t>
            </a:r>
          </a:p>
          <a:p>
            <a:pPr marL="514350" indent="-514350">
              <a:defRPr/>
            </a:pPr>
            <a:r>
              <a:rPr lang="en-US" sz="2800" dirty="0"/>
              <a:t>HPSL and LDS have 12-month grace period</a:t>
            </a:r>
          </a:p>
          <a:p>
            <a:pPr marL="514350" indent="-514350">
              <a:defRPr/>
            </a:pPr>
            <a:r>
              <a:rPr lang="en-US" sz="2800" dirty="0"/>
              <a:t>Check terms on institutional and private loans</a:t>
            </a:r>
          </a:p>
          <a:p>
            <a:pPr>
              <a:buNone/>
              <a:defRPr/>
            </a:pPr>
            <a:endParaRPr lang="en-US" sz="2800" dirty="0"/>
          </a:p>
          <a:p>
            <a:pPr marL="0" indent="0" eaLnBrk="1" hangingPunct="1">
              <a:lnSpc>
                <a:spcPct val="90000"/>
              </a:lnSpc>
              <a:buFont typeface="Wingdings" panose="05000000000000000000" pitchFamily="2" charset="2"/>
              <a:buNone/>
              <a:defRPr/>
            </a:pPr>
            <a:r>
              <a:rPr lang="en-US" altLang="en-US" sz="2000" i="1" dirty="0"/>
              <a:t>If you are planning on using a deferment, you must wait until after your grace period is exhausted</a:t>
            </a:r>
            <a:r>
              <a:rPr lang="en-US" altLang="en-US" sz="2000" dirty="0"/>
              <a:t>.</a:t>
            </a:r>
          </a:p>
          <a:p>
            <a:pPr>
              <a:buNone/>
              <a:defRPr/>
            </a:pPr>
            <a:endParaRPr lang="en-US" altLang="en-US" sz="3600" dirty="0"/>
          </a:p>
        </p:txBody>
      </p:sp>
      <p:pic>
        <p:nvPicPr>
          <p:cNvPr id="3" name="Picture 2">
            <a:extLst>
              <a:ext uri="{FF2B5EF4-FFF2-40B4-BE49-F238E27FC236}">
                <a16:creationId xmlns:a16="http://schemas.microsoft.com/office/drawing/2014/main" xmlns="" id="{82B97442-4E09-9BB1-0F60-74DA55F82297}"/>
              </a:ext>
            </a:extLst>
          </p:cNvPr>
          <p:cNvPicPr>
            <a:picLocks noChangeAspect="1"/>
          </p:cNvPicPr>
          <p:nvPr/>
        </p:nvPicPr>
        <p:blipFill>
          <a:blip r:embed="rId3"/>
          <a:stretch>
            <a:fillRect/>
          </a:stretch>
        </p:blipFill>
        <p:spPr>
          <a:xfrm>
            <a:off x="9505950" y="6132402"/>
            <a:ext cx="514350" cy="523875"/>
          </a:xfrm>
          <a:prstGeom prst="rect">
            <a:avLst/>
          </a:prstGeom>
        </p:spPr>
      </p:pic>
    </p:spTree>
    <p:extLst>
      <p:ext uri="{BB962C8B-B14F-4D97-AF65-F5344CB8AC3E}">
        <p14:creationId xmlns:p14="http://schemas.microsoft.com/office/powerpoint/2010/main" xmlns="" val="335532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p:nvPr/>
        </p:nvCxnSpPr>
        <p:spPr>
          <a:xfrm>
            <a:off x="1524000" y="6500813"/>
            <a:ext cx="758190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524000" y="156482"/>
            <a:ext cx="79248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t>Loan Servicers</a:t>
            </a:r>
            <a:endParaRPr lang="en-US" altLang="en-US" sz="3600" dirty="0">
              <a:solidFill>
                <a:schemeClr val="tx2">
                  <a:lumMod val="75000"/>
                </a:schemeClr>
              </a:solidFill>
              <a:latin typeface="Trebuchet MS" panose="020B0603020202020204" pitchFamily="34" charset="0"/>
            </a:endParaRPr>
          </a:p>
        </p:txBody>
      </p:sp>
      <p:cxnSp>
        <p:nvCxnSpPr>
          <p:cNvPr id="14" name="Straight Connector 13">
            <a:extLst>
              <a:ext uri="{FF2B5EF4-FFF2-40B4-BE49-F238E27FC236}">
                <a16:creationId xmlns:a16="http://schemas.microsoft.com/office/drawing/2014/main" xmlns="" id="{5D6975AE-E93D-4195-BA7A-00DD42AAB173}"/>
              </a:ext>
            </a:extLst>
          </p:cNvPr>
          <p:cNvCxnSpPr>
            <a:cxnSpLocks/>
          </p:cNvCxnSpPr>
          <p:nvPr/>
        </p:nvCxnSpPr>
        <p:spPr>
          <a:xfrm>
            <a:off x="1259633" y="871538"/>
            <a:ext cx="7846267"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947853" y="1177349"/>
            <a:ext cx="9512223" cy="46720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a:defRPr/>
            </a:pPr>
            <a:r>
              <a:rPr lang="en-US" sz="2400" dirty="0"/>
              <a:t>Federal Loans </a:t>
            </a:r>
          </a:p>
          <a:p>
            <a:pPr>
              <a:buNone/>
              <a:defRPr/>
            </a:pPr>
            <a:r>
              <a:rPr lang="en-US" sz="2400" dirty="0"/>
              <a:t>	Direct unsubsidized and Graduate PLUS</a:t>
            </a:r>
          </a:p>
          <a:p>
            <a:pPr marL="1200150" lvl="1" indent="-457200">
              <a:buFont typeface="Calibri" panose="020F0502020204030204" pitchFamily="34" charset="0"/>
              <a:buChar char="−"/>
              <a:defRPr/>
            </a:pPr>
            <a:r>
              <a:rPr lang="en-US" sz="2400" dirty="0"/>
              <a:t>Visit </a:t>
            </a:r>
            <a:r>
              <a:rPr lang="en-US" sz="2400" dirty="0">
                <a:hlinkClick r:id="rId3"/>
              </a:rPr>
              <a:t>www.studentaid.gov</a:t>
            </a:r>
            <a:r>
              <a:rPr lang="en-US" sz="2400" dirty="0"/>
              <a:t> to view your servicer and details on your federal student loans. </a:t>
            </a:r>
          </a:p>
          <a:p>
            <a:pPr marL="1200150" lvl="1" indent="-457200">
              <a:buFont typeface="Calibri" panose="020F0502020204030204" pitchFamily="34" charset="0"/>
              <a:buChar char="−"/>
              <a:defRPr/>
            </a:pPr>
            <a:r>
              <a:rPr lang="en-US" sz="2400" dirty="0"/>
              <a:t>Government is lender, repayment handled by third-party servicer</a:t>
            </a:r>
          </a:p>
          <a:p>
            <a:pPr marL="1200150" lvl="1" indent="-457200">
              <a:buFont typeface="Calibri" panose="020F0502020204030204" pitchFamily="34" charset="0"/>
              <a:buChar char="−"/>
              <a:defRPr/>
            </a:pPr>
            <a:r>
              <a:rPr lang="en-US" sz="2400" dirty="0"/>
              <a:t>Your federally owned loans should all be serviced by one loan servicer</a:t>
            </a:r>
          </a:p>
          <a:p>
            <a:pPr marL="1200150" lvl="1" indent="-457200">
              <a:buFont typeface="Calibri" panose="020F0502020204030204" pitchFamily="34" charset="0"/>
              <a:buChar char="−"/>
              <a:defRPr/>
            </a:pPr>
            <a:r>
              <a:rPr lang="en-US" sz="2400" dirty="0"/>
              <a:t>Eligible for repayment with income-driven plans and eligible for PSLF</a:t>
            </a:r>
          </a:p>
          <a:p>
            <a:pPr marL="1200150" lvl="1" indent="-457200">
              <a:buFont typeface="Calibri" panose="020F0502020204030204" pitchFamily="34" charset="0"/>
              <a:buChar char="−"/>
              <a:defRPr/>
            </a:pPr>
            <a:r>
              <a:rPr lang="en-US" sz="2400" dirty="0"/>
              <a:t>See credit report or financial aid office for loans not listed</a:t>
            </a:r>
          </a:p>
          <a:p>
            <a:pPr marL="1200150" lvl="1" indent="-457200">
              <a:buFont typeface="Calibri" panose="020F0502020204030204" pitchFamily="34" charset="0"/>
              <a:buChar char="−"/>
              <a:defRPr/>
            </a:pPr>
            <a:r>
              <a:rPr lang="en-US" sz="2400" dirty="0"/>
              <a:t>Important to keep contact information current</a:t>
            </a:r>
          </a:p>
        </p:txBody>
      </p:sp>
      <p:pic>
        <p:nvPicPr>
          <p:cNvPr id="3" name="Picture 2">
            <a:extLst>
              <a:ext uri="{FF2B5EF4-FFF2-40B4-BE49-F238E27FC236}">
                <a16:creationId xmlns:a16="http://schemas.microsoft.com/office/drawing/2014/main" xmlns="" id="{C4AC2746-FBF5-44DF-B360-D7CC00C16F40}"/>
              </a:ext>
            </a:extLst>
          </p:cNvPr>
          <p:cNvPicPr>
            <a:picLocks noChangeAspect="1"/>
          </p:cNvPicPr>
          <p:nvPr/>
        </p:nvPicPr>
        <p:blipFill>
          <a:blip r:embed="rId4"/>
          <a:stretch>
            <a:fillRect/>
          </a:stretch>
        </p:blipFill>
        <p:spPr>
          <a:xfrm>
            <a:off x="9543079" y="6159872"/>
            <a:ext cx="514350" cy="523875"/>
          </a:xfrm>
          <a:prstGeom prst="rect">
            <a:avLst/>
          </a:prstGeom>
        </p:spPr>
      </p:pic>
    </p:spTree>
    <p:extLst>
      <p:ext uri="{BB962C8B-B14F-4D97-AF65-F5344CB8AC3E}">
        <p14:creationId xmlns:p14="http://schemas.microsoft.com/office/powerpoint/2010/main" xmlns="" val="307427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xmlns="" id="{D1D119D2-1F9C-4E04-B09B-C16F83DFC3AC}"/>
              </a:ext>
            </a:extLst>
          </p:cNvPr>
          <p:cNvCxnSpPr/>
          <p:nvPr/>
        </p:nvCxnSpPr>
        <p:spPr>
          <a:xfrm>
            <a:off x="1524000" y="6500813"/>
            <a:ext cx="758190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077" name="TextBox 12">
            <a:extLst>
              <a:ext uri="{FF2B5EF4-FFF2-40B4-BE49-F238E27FC236}">
                <a16:creationId xmlns:a16="http://schemas.microsoft.com/office/drawing/2014/main" xmlns="" id="{B1A4E0BB-6525-4681-9176-82E429A1875F}"/>
              </a:ext>
            </a:extLst>
          </p:cNvPr>
          <p:cNvSpPr txBox="1">
            <a:spLocks noChangeArrowheads="1"/>
          </p:cNvSpPr>
          <p:nvPr/>
        </p:nvSpPr>
        <p:spPr bwMode="auto">
          <a:xfrm>
            <a:off x="1750741" y="152401"/>
            <a:ext cx="8079059"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3600" dirty="0">
                <a:latin typeface="+mn-lt"/>
              </a:rPr>
              <a:t>Loan Servicers</a:t>
            </a:r>
            <a:r>
              <a:rPr lang="en-US" altLang="en-US" sz="3600" dirty="0">
                <a:solidFill>
                  <a:schemeClr val="bg1"/>
                </a:solidFill>
                <a:latin typeface="+mn-lt"/>
              </a:rPr>
              <a:t> Responsibilities </a:t>
            </a:r>
            <a:endParaRPr lang="en-US" altLang="en-US" sz="3600" dirty="0">
              <a:solidFill>
                <a:schemeClr val="tx2">
                  <a:lumMod val="75000"/>
                </a:schemeClr>
              </a:solidFill>
              <a:latin typeface="+mn-lt"/>
            </a:endParaRPr>
          </a:p>
        </p:txBody>
      </p:sp>
      <p:cxnSp>
        <p:nvCxnSpPr>
          <p:cNvPr id="14" name="Straight Connector 13">
            <a:extLst>
              <a:ext uri="{FF2B5EF4-FFF2-40B4-BE49-F238E27FC236}">
                <a16:creationId xmlns:a16="http://schemas.microsoft.com/office/drawing/2014/main" xmlns="" id="{5D6975AE-E93D-4195-BA7A-00DD42AAB173}"/>
              </a:ext>
            </a:extLst>
          </p:cNvPr>
          <p:cNvCxnSpPr/>
          <p:nvPr/>
        </p:nvCxnSpPr>
        <p:spPr>
          <a:xfrm>
            <a:off x="1524000" y="798732"/>
            <a:ext cx="7581900" cy="0"/>
          </a:xfrm>
          <a:prstGeom prst="line">
            <a:avLst/>
          </a:prstGeom>
          <a:ln w="38100" cap="sq" cmpd="sng">
            <a:solidFill>
              <a:srgbClr val="FF0000"/>
            </a:solidFill>
            <a:miter lim="800000"/>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5126" name="TextBox 7">
            <a:extLst>
              <a:ext uri="{FF2B5EF4-FFF2-40B4-BE49-F238E27FC236}">
                <a16:creationId xmlns:a16="http://schemas.microsoft.com/office/drawing/2014/main" xmlns="" id="{E4AEBE46-6376-41AD-948C-0DA463AF9AED}"/>
              </a:ext>
            </a:extLst>
          </p:cNvPr>
          <p:cNvSpPr txBox="1">
            <a:spLocks noChangeArrowheads="1"/>
          </p:cNvSpPr>
          <p:nvPr/>
        </p:nvSpPr>
        <p:spPr bwMode="auto">
          <a:xfrm>
            <a:off x="1126273" y="944345"/>
            <a:ext cx="8894027" cy="48567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514350" indent="-514350"/>
            <a:r>
              <a:rPr lang="en-US" sz="2400" dirty="0"/>
              <a:t>Campus-based Loans*</a:t>
            </a:r>
          </a:p>
          <a:p>
            <a:pPr marL="400050" lvl="1" indent="0">
              <a:buNone/>
            </a:pPr>
            <a:r>
              <a:rPr lang="en-US" sz="2400" dirty="0"/>
              <a:t>Perkins, Health Professions Student Loans (HPSL),and Loans for Disadvantaged Students (LDS)</a:t>
            </a:r>
          </a:p>
          <a:p>
            <a:pPr lvl="1" indent="-342900">
              <a:buFont typeface="Calibri" panose="020F0502020204030204" pitchFamily="34" charset="0"/>
              <a:buChar char="−"/>
            </a:pPr>
            <a:r>
              <a:rPr lang="en-US" sz="2400" dirty="0"/>
              <a:t> School is lender, different loan servicer than federal direct loans</a:t>
            </a:r>
          </a:p>
          <a:p>
            <a:pPr marL="857250" lvl="1" indent="-457200"/>
            <a:r>
              <a:rPr lang="en-US" sz="2400" dirty="0"/>
              <a:t>See disclosure statement from loan office for terms and conditions</a:t>
            </a:r>
          </a:p>
          <a:p>
            <a:pPr marL="514350" indent="-514350"/>
            <a:r>
              <a:rPr lang="en-US" sz="2400" dirty="0"/>
              <a:t>Private Loans*</a:t>
            </a:r>
          </a:p>
          <a:p>
            <a:pPr marL="914400" lvl="1" indent="-514350"/>
            <a:r>
              <a:rPr lang="en-US" sz="2400" dirty="0"/>
              <a:t>Private lenders and credit-based loans, </a:t>
            </a:r>
            <a:r>
              <a:rPr lang="en-US" sz="2400" b="1" dirty="0"/>
              <a:t>not</a:t>
            </a:r>
            <a:r>
              <a:rPr lang="en-US" sz="2400" dirty="0"/>
              <a:t> listed at </a:t>
            </a:r>
            <a:r>
              <a:rPr lang="en-US" sz="2400" dirty="0">
                <a:hlinkClick r:id="rId3"/>
              </a:rPr>
              <a:t>StudentAid.gov</a:t>
            </a:r>
            <a:r>
              <a:rPr lang="en-US" sz="2400" dirty="0"/>
              <a:t> </a:t>
            </a:r>
          </a:p>
          <a:p>
            <a:pPr marL="914400" lvl="1" indent="-514350"/>
            <a:r>
              <a:rPr lang="en-US" sz="2400" dirty="0"/>
              <a:t>See disclosure statement from lender for terms and conditions</a:t>
            </a:r>
          </a:p>
          <a:p>
            <a:pPr marL="914400" lvl="1" indent="-514350"/>
            <a:endParaRPr lang="en-US" sz="1600" dirty="0"/>
          </a:p>
          <a:p>
            <a:pPr marL="400050" lvl="1" indent="0">
              <a:buNone/>
            </a:pPr>
            <a:r>
              <a:rPr lang="en-US" sz="1800" b="1" i="1" dirty="0"/>
              <a:t>*Not eligible for repayment with income-driven plan and not eligible for PSLF</a:t>
            </a:r>
          </a:p>
        </p:txBody>
      </p:sp>
      <p:pic>
        <p:nvPicPr>
          <p:cNvPr id="3" name="Picture 2">
            <a:extLst>
              <a:ext uri="{FF2B5EF4-FFF2-40B4-BE49-F238E27FC236}">
                <a16:creationId xmlns:a16="http://schemas.microsoft.com/office/drawing/2014/main" xmlns="" id="{BE9E524F-98B7-4969-D46E-45E874818539}"/>
              </a:ext>
            </a:extLst>
          </p:cNvPr>
          <p:cNvPicPr>
            <a:picLocks noChangeAspect="1"/>
          </p:cNvPicPr>
          <p:nvPr/>
        </p:nvPicPr>
        <p:blipFill>
          <a:blip r:embed="rId4"/>
          <a:stretch>
            <a:fillRect/>
          </a:stretch>
        </p:blipFill>
        <p:spPr>
          <a:xfrm>
            <a:off x="9505950" y="6181724"/>
            <a:ext cx="514350" cy="523875"/>
          </a:xfrm>
          <a:prstGeom prst="rect">
            <a:avLst/>
          </a:prstGeom>
        </p:spPr>
      </p:pic>
    </p:spTree>
    <p:extLst>
      <p:ext uri="{BB962C8B-B14F-4D97-AF65-F5344CB8AC3E}">
        <p14:creationId xmlns:p14="http://schemas.microsoft.com/office/powerpoint/2010/main" xmlns="" val="2226281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7023</TotalTime>
  <Words>2007</Words>
  <Application>Microsoft Office PowerPoint</Application>
  <PresentationFormat>Custom</PresentationFormat>
  <Paragraphs>248</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Kao, Hua Huey</dc:creator>
  <cp:lastModifiedBy>user</cp:lastModifiedBy>
  <cp:revision>79</cp:revision>
  <dcterms:created xsi:type="dcterms:W3CDTF">2022-04-18T19:06:01Z</dcterms:created>
  <dcterms:modified xsi:type="dcterms:W3CDTF">2023-08-30T17:48:41Z</dcterms:modified>
</cp:coreProperties>
</file>