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323" r:id="rId5"/>
    <p:sldId id="339" r:id="rId6"/>
    <p:sldId id="340" r:id="rId7"/>
    <p:sldId id="350" r:id="rId8"/>
    <p:sldId id="352" r:id="rId9"/>
    <p:sldId id="353" r:id="rId10"/>
    <p:sldId id="354" r:id="rId11"/>
    <p:sldId id="355" r:id="rId12"/>
    <p:sldId id="356" r:id="rId13"/>
    <p:sldId id="357" r:id="rId14"/>
    <p:sldId id="366" r:id="rId15"/>
    <p:sldId id="359" r:id="rId16"/>
    <p:sldId id="360" r:id="rId17"/>
    <p:sldId id="361" r:id="rId18"/>
    <p:sldId id="362" r:id="rId19"/>
    <p:sldId id="364" r:id="rId20"/>
    <p:sldId id="363" r:id="rId21"/>
    <p:sldId id="365" r:id="rId22"/>
    <p:sldId id="320"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0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3C791-3824-4341-B250-99E847B8E8FA}" v="6" dt="2021-06-26T19:31:18.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d, Faizan H" userId="S::fabid2@uic.edu::3d3a15a7-6e77-4fea-aacb-36d91a51a482" providerId="AD" clId="Web-{E1AF72EE-00F9-4544-B8E0-54CD40562AA7}"/>
    <pc:docChg chg="modSld">
      <pc:chgData name="Abid, Faizan H" userId="S::fabid2@uic.edu::3d3a15a7-6e77-4fea-aacb-36d91a51a482" providerId="AD" clId="Web-{E1AF72EE-00F9-4544-B8E0-54CD40562AA7}" dt="2021-06-25T12:36:44.069" v="1" actId="20577"/>
      <pc:docMkLst>
        <pc:docMk/>
      </pc:docMkLst>
      <pc:sldChg chg="modSp">
        <pc:chgData name="Abid, Faizan H" userId="S::fabid2@uic.edu::3d3a15a7-6e77-4fea-aacb-36d91a51a482" providerId="AD" clId="Web-{E1AF72EE-00F9-4544-B8E0-54CD40562AA7}" dt="2021-06-25T12:36:44.069" v="1" actId="20577"/>
        <pc:sldMkLst>
          <pc:docMk/>
          <pc:sldMk cId="1628754898" sldId="323"/>
        </pc:sldMkLst>
        <pc:spChg chg="mod">
          <ac:chgData name="Abid, Faizan H" userId="S::fabid2@uic.edu::3d3a15a7-6e77-4fea-aacb-36d91a51a482" providerId="AD" clId="Web-{E1AF72EE-00F9-4544-B8E0-54CD40562AA7}" dt="2021-06-25T12:36:44.069" v="1" actId="20577"/>
          <ac:spMkLst>
            <pc:docMk/>
            <pc:sldMk cId="1628754898" sldId="323"/>
            <ac:spMk id="2" creationId="{A4769C76-7780-2642-B71B-C00F78B9580C}"/>
          </ac:spMkLst>
        </pc:spChg>
      </pc:sldChg>
    </pc:docChg>
  </pc:docChgLst>
  <pc:docChgLst>
    <pc:chgData name="Heath, Malia B" userId="38e53617-e3dd-4fdb-9368-33911c3ecdb4" providerId="ADAL" clId="{94B7BA85-E8F2-4B4C-AAE3-D111C0166CD4}"/>
    <pc:docChg chg="custSel addSld delSld modSld sldOrd">
      <pc:chgData name="Heath, Malia B" userId="38e53617-e3dd-4fdb-9368-33911c3ecdb4" providerId="ADAL" clId="{94B7BA85-E8F2-4B4C-AAE3-D111C0166CD4}" dt="2021-06-24T18:16:58.954" v="1682" actId="20577"/>
      <pc:docMkLst>
        <pc:docMk/>
      </pc:docMkLst>
      <pc:sldChg chg="del">
        <pc:chgData name="Heath, Malia B" userId="38e53617-e3dd-4fdb-9368-33911c3ecdb4" providerId="ADAL" clId="{94B7BA85-E8F2-4B4C-AAE3-D111C0166CD4}" dt="2021-06-24T17:57:33.604" v="57" actId="2696"/>
        <pc:sldMkLst>
          <pc:docMk/>
          <pc:sldMk cId="1367984463" sldId="258"/>
        </pc:sldMkLst>
      </pc:sldChg>
      <pc:sldChg chg="del">
        <pc:chgData name="Heath, Malia B" userId="38e53617-e3dd-4fdb-9368-33911c3ecdb4" providerId="ADAL" clId="{94B7BA85-E8F2-4B4C-AAE3-D111C0166CD4}" dt="2021-06-24T17:58:40.117" v="78" actId="2696"/>
        <pc:sldMkLst>
          <pc:docMk/>
          <pc:sldMk cId="1981943819" sldId="259"/>
        </pc:sldMkLst>
      </pc:sldChg>
      <pc:sldChg chg="add del">
        <pc:chgData name="Heath, Malia B" userId="38e53617-e3dd-4fdb-9368-33911c3ecdb4" providerId="ADAL" clId="{94B7BA85-E8F2-4B4C-AAE3-D111C0166CD4}" dt="2021-06-24T17:59:05.348" v="80"/>
        <pc:sldMkLst>
          <pc:docMk/>
          <pc:sldMk cId="4272088661" sldId="259"/>
        </pc:sldMkLst>
      </pc:sldChg>
      <pc:sldChg chg="del">
        <pc:chgData name="Heath, Malia B" userId="38e53617-e3dd-4fdb-9368-33911c3ecdb4" providerId="ADAL" clId="{94B7BA85-E8F2-4B4C-AAE3-D111C0166CD4}" dt="2021-06-24T17:53:24.143" v="0" actId="2696"/>
        <pc:sldMkLst>
          <pc:docMk/>
          <pc:sldMk cId="2308273250" sldId="262"/>
        </pc:sldMkLst>
      </pc:sldChg>
      <pc:sldChg chg="del">
        <pc:chgData name="Heath, Malia B" userId="38e53617-e3dd-4fdb-9368-33911c3ecdb4" providerId="ADAL" clId="{94B7BA85-E8F2-4B4C-AAE3-D111C0166CD4}" dt="2021-06-24T17:59:32.136" v="90" actId="2696"/>
        <pc:sldMkLst>
          <pc:docMk/>
          <pc:sldMk cId="337078897" sldId="266"/>
        </pc:sldMkLst>
      </pc:sldChg>
      <pc:sldChg chg="add del">
        <pc:chgData name="Heath, Malia B" userId="38e53617-e3dd-4fdb-9368-33911c3ecdb4" providerId="ADAL" clId="{94B7BA85-E8F2-4B4C-AAE3-D111C0166CD4}" dt="2021-06-24T17:59:05.348" v="80"/>
        <pc:sldMkLst>
          <pc:docMk/>
          <pc:sldMk cId="2777410558" sldId="267"/>
        </pc:sldMkLst>
      </pc:sldChg>
      <pc:sldChg chg="del">
        <pc:chgData name="Heath, Malia B" userId="38e53617-e3dd-4fdb-9368-33911c3ecdb4" providerId="ADAL" clId="{94B7BA85-E8F2-4B4C-AAE3-D111C0166CD4}" dt="2021-06-24T17:58:40.117" v="78" actId="2696"/>
        <pc:sldMkLst>
          <pc:docMk/>
          <pc:sldMk cId="3387894525" sldId="267"/>
        </pc:sldMkLst>
      </pc:sldChg>
      <pc:sldChg chg="del">
        <pc:chgData name="Heath, Malia B" userId="38e53617-e3dd-4fdb-9368-33911c3ecdb4" providerId="ADAL" clId="{94B7BA85-E8F2-4B4C-AAE3-D111C0166CD4}" dt="2021-06-24T17:58:40.117" v="78" actId="2696"/>
        <pc:sldMkLst>
          <pc:docMk/>
          <pc:sldMk cId="586187315" sldId="269"/>
        </pc:sldMkLst>
      </pc:sldChg>
      <pc:sldChg chg="add del">
        <pc:chgData name="Heath, Malia B" userId="38e53617-e3dd-4fdb-9368-33911c3ecdb4" providerId="ADAL" clId="{94B7BA85-E8F2-4B4C-AAE3-D111C0166CD4}" dt="2021-06-24T17:59:05.348" v="80"/>
        <pc:sldMkLst>
          <pc:docMk/>
          <pc:sldMk cId="1317883170" sldId="269"/>
        </pc:sldMkLst>
      </pc:sldChg>
      <pc:sldChg chg="add del">
        <pc:chgData name="Heath, Malia B" userId="38e53617-e3dd-4fdb-9368-33911c3ecdb4" providerId="ADAL" clId="{94B7BA85-E8F2-4B4C-AAE3-D111C0166CD4}" dt="2021-06-24T17:59:05.348" v="80"/>
        <pc:sldMkLst>
          <pc:docMk/>
          <pc:sldMk cId="668122660" sldId="270"/>
        </pc:sldMkLst>
      </pc:sldChg>
      <pc:sldChg chg="del">
        <pc:chgData name="Heath, Malia B" userId="38e53617-e3dd-4fdb-9368-33911c3ecdb4" providerId="ADAL" clId="{94B7BA85-E8F2-4B4C-AAE3-D111C0166CD4}" dt="2021-06-24T17:58:40.117" v="78" actId="2696"/>
        <pc:sldMkLst>
          <pc:docMk/>
          <pc:sldMk cId="3682631739" sldId="270"/>
        </pc:sldMkLst>
      </pc:sldChg>
      <pc:sldChg chg="add del">
        <pc:chgData name="Heath, Malia B" userId="38e53617-e3dd-4fdb-9368-33911c3ecdb4" providerId="ADAL" clId="{94B7BA85-E8F2-4B4C-AAE3-D111C0166CD4}" dt="2021-06-24T17:59:05.348" v="80"/>
        <pc:sldMkLst>
          <pc:docMk/>
          <pc:sldMk cId="1656616314" sldId="272"/>
        </pc:sldMkLst>
      </pc:sldChg>
      <pc:sldChg chg="del">
        <pc:chgData name="Heath, Malia B" userId="38e53617-e3dd-4fdb-9368-33911c3ecdb4" providerId="ADAL" clId="{94B7BA85-E8F2-4B4C-AAE3-D111C0166CD4}" dt="2021-06-24T17:58:40.117" v="78" actId="2696"/>
        <pc:sldMkLst>
          <pc:docMk/>
          <pc:sldMk cId="3169921337" sldId="272"/>
        </pc:sldMkLst>
      </pc:sldChg>
      <pc:sldChg chg="add del">
        <pc:chgData name="Heath, Malia B" userId="38e53617-e3dd-4fdb-9368-33911c3ecdb4" providerId="ADAL" clId="{94B7BA85-E8F2-4B4C-AAE3-D111C0166CD4}" dt="2021-06-24T17:59:05.348" v="80"/>
        <pc:sldMkLst>
          <pc:docMk/>
          <pc:sldMk cId="591173465" sldId="273"/>
        </pc:sldMkLst>
      </pc:sldChg>
      <pc:sldChg chg="del">
        <pc:chgData name="Heath, Malia B" userId="38e53617-e3dd-4fdb-9368-33911c3ecdb4" providerId="ADAL" clId="{94B7BA85-E8F2-4B4C-AAE3-D111C0166CD4}" dt="2021-06-24T17:58:40.117" v="78" actId="2696"/>
        <pc:sldMkLst>
          <pc:docMk/>
          <pc:sldMk cId="2495861591" sldId="273"/>
        </pc:sldMkLst>
      </pc:sldChg>
      <pc:sldChg chg="modSp mod ord">
        <pc:chgData name="Heath, Malia B" userId="38e53617-e3dd-4fdb-9368-33911c3ecdb4" providerId="ADAL" clId="{94B7BA85-E8F2-4B4C-AAE3-D111C0166CD4}" dt="2021-06-24T18:16:13.167" v="1616" actId="6549"/>
        <pc:sldMkLst>
          <pc:docMk/>
          <pc:sldMk cId="3301317642" sldId="338"/>
        </pc:sldMkLst>
        <pc:spChg chg="mod">
          <ac:chgData name="Heath, Malia B" userId="38e53617-e3dd-4fdb-9368-33911c3ecdb4" providerId="ADAL" clId="{94B7BA85-E8F2-4B4C-AAE3-D111C0166CD4}" dt="2021-06-24T17:59:57.861" v="114" actId="20577"/>
          <ac:spMkLst>
            <pc:docMk/>
            <pc:sldMk cId="3301317642" sldId="338"/>
            <ac:spMk id="2" creationId="{EEFF1EA0-1824-41A2-A2DE-31EE5AC926A7}"/>
          </ac:spMkLst>
        </pc:spChg>
        <pc:spChg chg="mod">
          <ac:chgData name="Heath, Malia B" userId="38e53617-e3dd-4fdb-9368-33911c3ecdb4" providerId="ADAL" clId="{94B7BA85-E8F2-4B4C-AAE3-D111C0166CD4}" dt="2021-06-24T18:16:13.167" v="1616" actId="6549"/>
          <ac:spMkLst>
            <pc:docMk/>
            <pc:sldMk cId="3301317642" sldId="338"/>
            <ac:spMk id="5" creationId="{05C19B2B-31D9-41DC-8CA8-DCB5F2D0AB8F}"/>
          </ac:spMkLst>
        </pc:spChg>
      </pc:sldChg>
      <pc:sldChg chg="modSp add del mod">
        <pc:chgData name="Heath, Malia B" userId="38e53617-e3dd-4fdb-9368-33911c3ecdb4" providerId="ADAL" clId="{94B7BA85-E8F2-4B4C-AAE3-D111C0166CD4}" dt="2021-06-24T17:55:53.929" v="3" actId="2696"/>
        <pc:sldMkLst>
          <pc:docMk/>
          <pc:sldMk cId="2485555027" sldId="339"/>
        </pc:sldMkLst>
        <pc:spChg chg="mod">
          <ac:chgData name="Heath, Malia B" userId="38e53617-e3dd-4fdb-9368-33911c3ecdb4" providerId="ADAL" clId="{94B7BA85-E8F2-4B4C-AAE3-D111C0166CD4}" dt="2021-06-24T17:54:16.656" v="2"/>
          <ac:spMkLst>
            <pc:docMk/>
            <pc:sldMk cId="2485555027" sldId="339"/>
            <ac:spMk id="2" creationId="{EEFF1EA0-1824-41A2-A2DE-31EE5AC926A7}"/>
          </ac:spMkLst>
        </pc:spChg>
      </pc:sldChg>
      <pc:sldChg chg="modSp add mod ord">
        <pc:chgData name="Heath, Malia B" userId="38e53617-e3dd-4fdb-9368-33911c3ecdb4" providerId="ADAL" clId="{94B7BA85-E8F2-4B4C-AAE3-D111C0166CD4}" dt="2021-06-24T18:16:42.760" v="1681" actId="6549"/>
        <pc:sldMkLst>
          <pc:docMk/>
          <pc:sldMk cId="3720486544" sldId="339"/>
        </pc:sldMkLst>
        <pc:spChg chg="mod">
          <ac:chgData name="Heath, Malia B" userId="38e53617-e3dd-4fdb-9368-33911c3ecdb4" providerId="ADAL" clId="{94B7BA85-E8F2-4B4C-AAE3-D111C0166CD4}" dt="2021-06-24T17:57:01.455" v="24" actId="20577"/>
          <ac:spMkLst>
            <pc:docMk/>
            <pc:sldMk cId="3720486544" sldId="339"/>
            <ac:spMk id="2" creationId="{EEFF1EA0-1824-41A2-A2DE-31EE5AC926A7}"/>
          </ac:spMkLst>
        </pc:spChg>
        <pc:spChg chg="mod">
          <ac:chgData name="Heath, Malia B" userId="38e53617-e3dd-4fdb-9368-33911c3ecdb4" providerId="ADAL" clId="{94B7BA85-E8F2-4B4C-AAE3-D111C0166CD4}" dt="2021-06-24T18:16:42.760" v="1681" actId="6549"/>
          <ac:spMkLst>
            <pc:docMk/>
            <pc:sldMk cId="3720486544" sldId="339"/>
            <ac:spMk id="5" creationId="{05C19B2B-31D9-41DC-8CA8-DCB5F2D0AB8F}"/>
          </ac:spMkLst>
        </pc:spChg>
      </pc:sldChg>
      <pc:sldChg chg="modSp add mod">
        <pc:chgData name="Heath, Malia B" userId="38e53617-e3dd-4fdb-9368-33911c3ecdb4" providerId="ADAL" clId="{94B7BA85-E8F2-4B4C-AAE3-D111C0166CD4}" dt="2021-06-24T18:16:58.954" v="1682" actId="20577"/>
        <pc:sldMkLst>
          <pc:docMk/>
          <pc:sldMk cId="30782695" sldId="340"/>
        </pc:sldMkLst>
        <pc:spChg chg="mod">
          <ac:chgData name="Heath, Malia B" userId="38e53617-e3dd-4fdb-9368-33911c3ecdb4" providerId="ADAL" clId="{94B7BA85-E8F2-4B4C-AAE3-D111C0166CD4}" dt="2021-06-24T18:01:09.634" v="339" actId="20577"/>
          <ac:spMkLst>
            <pc:docMk/>
            <pc:sldMk cId="30782695" sldId="340"/>
            <ac:spMk id="2" creationId="{EEFF1EA0-1824-41A2-A2DE-31EE5AC926A7}"/>
          </ac:spMkLst>
        </pc:spChg>
        <pc:spChg chg="mod">
          <ac:chgData name="Heath, Malia B" userId="38e53617-e3dd-4fdb-9368-33911c3ecdb4" providerId="ADAL" clId="{94B7BA85-E8F2-4B4C-AAE3-D111C0166CD4}" dt="2021-06-24T18:16:58.954" v="1682" actId="20577"/>
          <ac:spMkLst>
            <pc:docMk/>
            <pc:sldMk cId="30782695" sldId="340"/>
            <ac:spMk id="5" creationId="{05C19B2B-31D9-41DC-8CA8-DCB5F2D0AB8F}"/>
          </ac:spMkLst>
        </pc:spChg>
      </pc:sldChg>
      <pc:sldChg chg="modSp add del mod ord">
        <pc:chgData name="Heath, Malia B" userId="38e53617-e3dd-4fdb-9368-33911c3ecdb4" providerId="ADAL" clId="{94B7BA85-E8F2-4B4C-AAE3-D111C0166CD4}" dt="2021-06-24T17:58:40.117" v="78" actId="2696"/>
        <pc:sldMkLst>
          <pc:docMk/>
          <pc:sldMk cId="2257113341" sldId="340"/>
        </pc:sldMkLst>
        <pc:spChg chg="mod">
          <ac:chgData name="Heath, Malia B" userId="38e53617-e3dd-4fdb-9368-33911c3ecdb4" providerId="ADAL" clId="{94B7BA85-E8F2-4B4C-AAE3-D111C0166CD4}" dt="2021-06-24T17:58:03.080" v="75" actId="20577"/>
          <ac:spMkLst>
            <pc:docMk/>
            <pc:sldMk cId="2257113341" sldId="340"/>
            <ac:spMk id="2" creationId="{EEFF1EA0-1824-41A2-A2DE-31EE5AC926A7}"/>
          </ac:spMkLst>
        </pc:spChg>
        <pc:spChg chg="mod">
          <ac:chgData name="Heath, Malia B" userId="38e53617-e3dd-4fdb-9368-33911c3ecdb4" providerId="ADAL" clId="{94B7BA85-E8F2-4B4C-AAE3-D111C0166CD4}" dt="2021-06-24T17:58:12.281" v="77" actId="20577"/>
          <ac:spMkLst>
            <pc:docMk/>
            <pc:sldMk cId="2257113341" sldId="340"/>
            <ac:spMk id="5" creationId="{05C19B2B-31D9-41DC-8CA8-DCB5F2D0AB8F}"/>
          </ac:spMkLst>
        </pc:spChg>
      </pc:sldChg>
      <pc:sldChg chg="add del">
        <pc:chgData name="Heath, Malia B" userId="38e53617-e3dd-4fdb-9368-33911c3ecdb4" providerId="ADAL" clId="{94B7BA85-E8F2-4B4C-AAE3-D111C0166CD4}" dt="2021-06-24T17:59:05.348" v="80"/>
        <pc:sldMkLst>
          <pc:docMk/>
          <pc:sldMk cId="3746597101" sldId="340"/>
        </pc:sldMkLst>
      </pc:sldChg>
      <pc:sldChg chg="modSp add mod">
        <pc:chgData name="Heath, Malia B" userId="38e53617-e3dd-4fdb-9368-33911c3ecdb4" providerId="ADAL" clId="{94B7BA85-E8F2-4B4C-AAE3-D111C0166CD4}" dt="2021-06-24T18:07:24.209" v="1023" actId="6549"/>
        <pc:sldMkLst>
          <pc:docMk/>
          <pc:sldMk cId="141008842" sldId="341"/>
        </pc:sldMkLst>
        <pc:spChg chg="mod">
          <ac:chgData name="Heath, Malia B" userId="38e53617-e3dd-4fdb-9368-33911c3ecdb4" providerId="ADAL" clId="{94B7BA85-E8F2-4B4C-AAE3-D111C0166CD4}" dt="2021-06-24T18:02:31.285" v="590" actId="20577"/>
          <ac:spMkLst>
            <pc:docMk/>
            <pc:sldMk cId="141008842" sldId="341"/>
            <ac:spMk id="2" creationId="{EEFF1EA0-1824-41A2-A2DE-31EE5AC926A7}"/>
          </ac:spMkLst>
        </pc:spChg>
        <pc:spChg chg="mod">
          <ac:chgData name="Heath, Malia B" userId="38e53617-e3dd-4fdb-9368-33911c3ecdb4" providerId="ADAL" clId="{94B7BA85-E8F2-4B4C-AAE3-D111C0166CD4}" dt="2021-06-24T18:07:24.209" v="1023" actId="6549"/>
          <ac:spMkLst>
            <pc:docMk/>
            <pc:sldMk cId="141008842" sldId="341"/>
            <ac:spMk id="5" creationId="{05C19B2B-31D9-41DC-8CA8-DCB5F2D0AB8F}"/>
          </ac:spMkLst>
        </pc:spChg>
      </pc:sldChg>
      <pc:sldChg chg="addSp modSp add mod">
        <pc:chgData name="Heath, Malia B" userId="38e53617-e3dd-4fdb-9368-33911c3ecdb4" providerId="ADAL" clId="{94B7BA85-E8F2-4B4C-AAE3-D111C0166CD4}" dt="2021-06-24T18:14:51.703" v="1515" actId="20577"/>
        <pc:sldMkLst>
          <pc:docMk/>
          <pc:sldMk cId="988976565" sldId="342"/>
        </pc:sldMkLst>
        <pc:spChg chg="mod">
          <ac:chgData name="Heath, Malia B" userId="38e53617-e3dd-4fdb-9368-33911c3ecdb4" providerId="ADAL" clId="{94B7BA85-E8F2-4B4C-AAE3-D111C0166CD4}" dt="2021-06-24T18:06:22.094" v="994" actId="20577"/>
          <ac:spMkLst>
            <pc:docMk/>
            <pc:sldMk cId="988976565" sldId="342"/>
            <ac:spMk id="2" creationId="{EEFF1EA0-1824-41A2-A2DE-31EE5AC926A7}"/>
          </ac:spMkLst>
        </pc:spChg>
        <pc:spChg chg="add mod">
          <ac:chgData name="Heath, Malia B" userId="38e53617-e3dd-4fdb-9368-33911c3ecdb4" providerId="ADAL" clId="{94B7BA85-E8F2-4B4C-AAE3-D111C0166CD4}" dt="2021-06-24T18:14:51.703" v="1515" actId="20577"/>
          <ac:spMkLst>
            <pc:docMk/>
            <pc:sldMk cId="988976565" sldId="342"/>
            <ac:spMk id="6" creationId="{0A7014DD-1255-46E6-A9FA-BFA05211C968}"/>
          </ac:spMkLst>
        </pc:spChg>
      </pc:sldChg>
      <pc:sldChg chg="modSp add mod">
        <pc:chgData name="Heath, Malia B" userId="38e53617-e3dd-4fdb-9368-33911c3ecdb4" providerId="ADAL" clId="{94B7BA85-E8F2-4B4C-AAE3-D111C0166CD4}" dt="2021-06-24T18:15:40.900" v="1613" actId="20577"/>
        <pc:sldMkLst>
          <pc:docMk/>
          <pc:sldMk cId="416119528" sldId="343"/>
        </pc:sldMkLst>
        <pc:spChg chg="mod">
          <ac:chgData name="Heath, Malia B" userId="38e53617-e3dd-4fdb-9368-33911c3ecdb4" providerId="ADAL" clId="{94B7BA85-E8F2-4B4C-AAE3-D111C0166CD4}" dt="2021-06-24T18:15:16.983" v="1551" actId="20577"/>
          <ac:spMkLst>
            <pc:docMk/>
            <pc:sldMk cId="416119528" sldId="343"/>
            <ac:spMk id="2" creationId="{EEFF1EA0-1824-41A2-A2DE-31EE5AC926A7}"/>
          </ac:spMkLst>
        </pc:spChg>
        <pc:spChg chg="mod">
          <ac:chgData name="Heath, Malia B" userId="38e53617-e3dd-4fdb-9368-33911c3ecdb4" providerId="ADAL" clId="{94B7BA85-E8F2-4B4C-AAE3-D111C0166CD4}" dt="2021-06-24T18:15:40.900" v="1613" actId="20577"/>
          <ac:spMkLst>
            <pc:docMk/>
            <pc:sldMk cId="416119528" sldId="343"/>
            <ac:spMk id="5" creationId="{05C19B2B-31D9-41DC-8CA8-DCB5F2D0AB8F}"/>
          </ac:spMkLst>
        </pc:spChg>
      </pc:sldChg>
      <pc:sldChg chg="add del">
        <pc:chgData name="Heath, Malia B" userId="38e53617-e3dd-4fdb-9368-33911c3ecdb4" providerId="ADAL" clId="{94B7BA85-E8F2-4B4C-AAE3-D111C0166CD4}" dt="2021-06-24T18:16:03.466" v="1614" actId="47"/>
        <pc:sldMkLst>
          <pc:docMk/>
          <pc:sldMk cId="1477788080" sldId="344"/>
        </pc:sldMkLst>
      </pc:sldChg>
      <pc:sldChg chg="add del">
        <pc:chgData name="Heath, Malia B" userId="38e53617-e3dd-4fdb-9368-33911c3ecdb4" providerId="ADAL" clId="{94B7BA85-E8F2-4B4C-AAE3-D111C0166CD4}" dt="2021-06-24T18:16:03.466" v="1614" actId="47"/>
        <pc:sldMkLst>
          <pc:docMk/>
          <pc:sldMk cId="2591835911" sldId="345"/>
        </pc:sldMkLst>
      </pc:sldChg>
      <pc:sldChg chg="add del">
        <pc:chgData name="Heath, Malia B" userId="38e53617-e3dd-4fdb-9368-33911c3ecdb4" providerId="ADAL" clId="{94B7BA85-E8F2-4B4C-AAE3-D111C0166CD4}" dt="2021-06-24T18:16:03.466" v="1614" actId="47"/>
        <pc:sldMkLst>
          <pc:docMk/>
          <pc:sldMk cId="204736373" sldId="346"/>
        </pc:sldMkLst>
      </pc:sldChg>
      <pc:sldChg chg="add del">
        <pc:chgData name="Heath, Malia B" userId="38e53617-e3dd-4fdb-9368-33911c3ecdb4" providerId="ADAL" clId="{94B7BA85-E8F2-4B4C-AAE3-D111C0166CD4}" dt="2021-06-24T18:16:03.466" v="1614" actId="47"/>
        <pc:sldMkLst>
          <pc:docMk/>
          <pc:sldMk cId="1664077598" sldId="347"/>
        </pc:sldMkLst>
      </pc:sldChg>
      <pc:sldChg chg="add del">
        <pc:chgData name="Heath, Malia B" userId="38e53617-e3dd-4fdb-9368-33911c3ecdb4" providerId="ADAL" clId="{94B7BA85-E8F2-4B4C-AAE3-D111C0166CD4}" dt="2021-06-24T18:16:03.466" v="1614" actId="47"/>
        <pc:sldMkLst>
          <pc:docMk/>
          <pc:sldMk cId="1322060200" sldId="348"/>
        </pc:sldMkLst>
      </pc:sldChg>
      <pc:sldChg chg="modSp new mod">
        <pc:chgData name="Heath, Malia B" userId="38e53617-e3dd-4fdb-9368-33911c3ecdb4" providerId="ADAL" clId="{94B7BA85-E8F2-4B4C-AAE3-D111C0166CD4}" dt="2021-06-24T18:13:04.438" v="1448" actId="20577"/>
        <pc:sldMkLst>
          <pc:docMk/>
          <pc:sldMk cId="2594685012" sldId="349"/>
        </pc:sldMkLst>
        <pc:spChg chg="mod">
          <ac:chgData name="Heath, Malia B" userId="38e53617-e3dd-4fdb-9368-33911c3ecdb4" providerId="ADAL" clId="{94B7BA85-E8F2-4B4C-AAE3-D111C0166CD4}" dt="2021-06-24T18:06:57.441" v="1012" actId="20577"/>
          <ac:spMkLst>
            <pc:docMk/>
            <pc:sldMk cId="2594685012" sldId="349"/>
            <ac:spMk id="2" creationId="{B0FE9E09-19D7-4214-BBD0-C54DB0FBA6D2}"/>
          </ac:spMkLst>
        </pc:spChg>
        <pc:spChg chg="mod">
          <ac:chgData name="Heath, Malia B" userId="38e53617-e3dd-4fdb-9368-33911c3ecdb4" providerId="ADAL" clId="{94B7BA85-E8F2-4B4C-AAE3-D111C0166CD4}" dt="2021-06-24T18:13:04.438" v="1448" actId="20577"/>
          <ac:spMkLst>
            <pc:docMk/>
            <pc:sldMk cId="2594685012" sldId="349"/>
            <ac:spMk id="3" creationId="{7428F2C1-E59D-4B4D-B4B5-6FFD8EA559E2}"/>
          </ac:spMkLst>
        </pc:spChg>
      </pc:sldChg>
    </pc:docChg>
  </pc:docChgLst>
  <pc:docChgLst>
    <pc:chgData name="Abid, Faizan H" userId="S::fabid2@uic.edu::3d3a15a7-6e77-4fea-aacb-36d91a51a482" providerId="AD" clId="Web-{367B1B33-5DD9-4D62-A1E7-F308C978D9C0}"/>
    <pc:docChg chg="addSld modSld">
      <pc:chgData name="Abid, Faizan H" userId="S::fabid2@uic.edu::3d3a15a7-6e77-4fea-aacb-36d91a51a482" providerId="AD" clId="Web-{367B1B33-5DD9-4D62-A1E7-F308C978D9C0}" dt="2021-06-25T14:32:15.029" v="489" actId="14100"/>
      <pc:docMkLst>
        <pc:docMk/>
      </pc:docMkLst>
      <pc:sldChg chg="modSp">
        <pc:chgData name="Abid, Faizan H" userId="S::fabid2@uic.edu::3d3a15a7-6e77-4fea-aacb-36d91a51a482" providerId="AD" clId="Web-{367B1B33-5DD9-4D62-A1E7-F308C978D9C0}" dt="2021-06-25T13:43:54.136" v="10" actId="1076"/>
        <pc:sldMkLst>
          <pc:docMk/>
          <pc:sldMk cId="2879342459" sldId="357"/>
        </pc:sldMkLst>
        <pc:spChg chg="mod">
          <ac:chgData name="Abid, Faizan H" userId="S::fabid2@uic.edu::3d3a15a7-6e77-4fea-aacb-36d91a51a482" providerId="AD" clId="Web-{367B1B33-5DD9-4D62-A1E7-F308C978D9C0}" dt="2021-06-25T13:42:38.635" v="0" actId="1076"/>
          <ac:spMkLst>
            <pc:docMk/>
            <pc:sldMk cId="2879342459" sldId="357"/>
            <ac:spMk id="2" creationId="{EEFF1EA0-1824-41A2-A2DE-31EE5AC926A7}"/>
          </ac:spMkLst>
        </pc:spChg>
        <pc:spChg chg="mod">
          <ac:chgData name="Abid, Faizan H" userId="S::fabid2@uic.edu::3d3a15a7-6e77-4fea-aacb-36d91a51a482" providerId="AD" clId="Web-{367B1B33-5DD9-4D62-A1E7-F308C978D9C0}" dt="2021-06-25T13:43:54.136" v="10" actId="1076"/>
          <ac:spMkLst>
            <pc:docMk/>
            <pc:sldMk cId="2879342459" sldId="357"/>
            <ac:spMk id="5" creationId="{05C19B2B-31D9-41DC-8CA8-DCB5F2D0AB8F}"/>
          </ac:spMkLst>
        </pc:spChg>
      </pc:sldChg>
      <pc:sldChg chg="modSp">
        <pc:chgData name="Abid, Faizan H" userId="S::fabid2@uic.edu::3d3a15a7-6e77-4fea-aacb-36d91a51a482" providerId="AD" clId="Web-{367B1B33-5DD9-4D62-A1E7-F308C978D9C0}" dt="2021-06-25T14:15:34.335" v="306" actId="20577"/>
        <pc:sldMkLst>
          <pc:docMk/>
          <pc:sldMk cId="860772500" sldId="359"/>
        </pc:sldMkLst>
        <pc:spChg chg="mod">
          <ac:chgData name="Abid, Faizan H" userId="S::fabid2@uic.edu::3d3a15a7-6e77-4fea-aacb-36d91a51a482" providerId="AD" clId="Web-{367B1B33-5DD9-4D62-A1E7-F308C978D9C0}" dt="2021-06-25T14:15:34.335" v="306" actId="20577"/>
          <ac:spMkLst>
            <pc:docMk/>
            <pc:sldMk cId="860772500" sldId="359"/>
            <ac:spMk id="5" creationId="{05C19B2B-31D9-41DC-8CA8-DCB5F2D0AB8F}"/>
          </ac:spMkLst>
        </pc:spChg>
      </pc:sldChg>
      <pc:sldChg chg="modSp">
        <pc:chgData name="Abid, Faizan H" userId="S::fabid2@uic.edu::3d3a15a7-6e77-4fea-aacb-36d91a51a482" providerId="AD" clId="Web-{367B1B33-5DD9-4D62-A1E7-F308C978D9C0}" dt="2021-06-25T14:27:03.590" v="417" actId="20577"/>
        <pc:sldMkLst>
          <pc:docMk/>
          <pc:sldMk cId="2917414672" sldId="363"/>
        </pc:sldMkLst>
        <pc:spChg chg="mod">
          <ac:chgData name="Abid, Faizan H" userId="S::fabid2@uic.edu::3d3a15a7-6e77-4fea-aacb-36d91a51a482" providerId="AD" clId="Web-{367B1B33-5DD9-4D62-A1E7-F308C978D9C0}" dt="2021-06-25T14:27:03.590" v="417" actId="20577"/>
          <ac:spMkLst>
            <pc:docMk/>
            <pc:sldMk cId="2917414672" sldId="363"/>
            <ac:spMk id="5" creationId="{05C19B2B-31D9-41DC-8CA8-DCB5F2D0AB8F}"/>
          </ac:spMkLst>
        </pc:spChg>
      </pc:sldChg>
      <pc:sldChg chg="modSp">
        <pc:chgData name="Abid, Faizan H" userId="S::fabid2@uic.edu::3d3a15a7-6e77-4fea-aacb-36d91a51a482" providerId="AD" clId="Web-{367B1B33-5DD9-4D62-A1E7-F308C978D9C0}" dt="2021-06-25T14:32:15.029" v="489" actId="14100"/>
        <pc:sldMkLst>
          <pc:docMk/>
          <pc:sldMk cId="3950945495" sldId="365"/>
        </pc:sldMkLst>
        <pc:spChg chg="mod">
          <ac:chgData name="Abid, Faizan H" userId="S::fabid2@uic.edu::3d3a15a7-6e77-4fea-aacb-36d91a51a482" providerId="AD" clId="Web-{367B1B33-5DD9-4D62-A1E7-F308C978D9C0}" dt="2021-06-25T14:32:15.029" v="489" actId="14100"/>
          <ac:spMkLst>
            <pc:docMk/>
            <pc:sldMk cId="3950945495" sldId="365"/>
            <ac:spMk id="5" creationId="{05C19B2B-31D9-41DC-8CA8-DCB5F2D0AB8F}"/>
          </ac:spMkLst>
        </pc:spChg>
      </pc:sldChg>
      <pc:sldChg chg="modSp add replId">
        <pc:chgData name="Abid, Faizan H" userId="S::fabid2@uic.edu::3d3a15a7-6e77-4fea-aacb-36d91a51a482" providerId="AD" clId="Web-{367B1B33-5DD9-4D62-A1E7-F308C978D9C0}" dt="2021-06-25T14:13:33.975" v="300" actId="20577"/>
        <pc:sldMkLst>
          <pc:docMk/>
          <pc:sldMk cId="1959812682" sldId="366"/>
        </pc:sldMkLst>
        <pc:spChg chg="mod">
          <ac:chgData name="Abid, Faizan H" userId="S::fabid2@uic.edu::3d3a15a7-6e77-4fea-aacb-36d91a51a482" providerId="AD" clId="Web-{367B1B33-5DD9-4D62-A1E7-F308C978D9C0}" dt="2021-06-25T13:51:32.561" v="276" actId="1076"/>
          <ac:spMkLst>
            <pc:docMk/>
            <pc:sldMk cId="1959812682" sldId="366"/>
            <ac:spMk id="2" creationId="{EEFF1EA0-1824-41A2-A2DE-31EE5AC926A7}"/>
          </ac:spMkLst>
        </pc:spChg>
        <pc:spChg chg="mod">
          <ac:chgData name="Abid, Faizan H" userId="S::fabid2@uic.edu::3d3a15a7-6e77-4fea-aacb-36d91a51a482" providerId="AD" clId="Web-{367B1B33-5DD9-4D62-A1E7-F308C978D9C0}" dt="2021-06-25T14:13:33.975" v="300" actId="20577"/>
          <ac:spMkLst>
            <pc:docMk/>
            <pc:sldMk cId="1959812682" sldId="366"/>
            <ac:spMk id="5" creationId="{05C19B2B-31D9-41DC-8CA8-DCB5F2D0AB8F}"/>
          </ac:spMkLst>
        </pc:spChg>
      </pc:sldChg>
    </pc:docChg>
  </pc:docChgLst>
  <pc:docChgLst>
    <pc:chgData name="Abid, Faizan H" userId="S::fabid2@uic.edu::3d3a15a7-6e77-4fea-aacb-36d91a51a482" providerId="AD" clId="Web-{B504C8AB-FF09-454C-A247-26869FBA4331}"/>
    <pc:docChg chg="addSld delSld modSld sldOrd">
      <pc:chgData name="Abid, Faizan H" userId="S::fabid2@uic.edu::3d3a15a7-6e77-4fea-aacb-36d91a51a482" providerId="AD" clId="Web-{B504C8AB-FF09-454C-A247-26869FBA4331}" dt="2021-06-25T09:48:07.856" v="5296"/>
      <pc:docMkLst>
        <pc:docMk/>
      </pc:docMkLst>
      <pc:sldChg chg="del">
        <pc:chgData name="Abid, Faizan H" userId="S::fabid2@uic.edu::3d3a15a7-6e77-4fea-aacb-36d91a51a482" providerId="AD" clId="Web-{B504C8AB-FF09-454C-A247-26869FBA4331}" dt="2021-06-25T09:47:49.684" v="5292"/>
        <pc:sldMkLst>
          <pc:docMk/>
          <pc:sldMk cId="3301317642" sldId="338"/>
        </pc:sldMkLst>
      </pc:sldChg>
      <pc:sldChg chg="modSp">
        <pc:chgData name="Abid, Faizan H" userId="S::fabid2@uic.edu::3d3a15a7-6e77-4fea-aacb-36d91a51a482" providerId="AD" clId="Web-{B504C8AB-FF09-454C-A247-26869FBA4331}" dt="2021-06-25T07:49:54.332" v="88" actId="20577"/>
        <pc:sldMkLst>
          <pc:docMk/>
          <pc:sldMk cId="3720486544" sldId="339"/>
        </pc:sldMkLst>
        <pc:spChg chg="mod">
          <ac:chgData name="Abid, Faizan H" userId="S::fabid2@uic.edu::3d3a15a7-6e77-4fea-aacb-36d91a51a482" providerId="AD" clId="Web-{B504C8AB-FF09-454C-A247-26869FBA4331}" dt="2021-06-25T07:49:01.706" v="84" actId="1076"/>
          <ac:spMkLst>
            <pc:docMk/>
            <pc:sldMk cId="3720486544" sldId="339"/>
            <ac:spMk id="2" creationId="{EEFF1EA0-1824-41A2-A2DE-31EE5AC926A7}"/>
          </ac:spMkLst>
        </pc:spChg>
        <pc:spChg chg="mod">
          <ac:chgData name="Abid, Faizan H" userId="S::fabid2@uic.edu::3d3a15a7-6e77-4fea-aacb-36d91a51a482" providerId="AD" clId="Web-{B504C8AB-FF09-454C-A247-26869FBA4331}" dt="2021-06-25T07:49:54.332" v="88" actId="20577"/>
          <ac:spMkLst>
            <pc:docMk/>
            <pc:sldMk cId="3720486544" sldId="339"/>
            <ac:spMk id="5" creationId="{05C19B2B-31D9-41DC-8CA8-DCB5F2D0AB8F}"/>
          </ac:spMkLst>
        </pc:spChg>
      </pc:sldChg>
      <pc:sldChg chg="modSp">
        <pc:chgData name="Abid, Faizan H" userId="S::fabid2@uic.edu::3d3a15a7-6e77-4fea-aacb-36d91a51a482" providerId="AD" clId="Web-{B504C8AB-FF09-454C-A247-26869FBA4331}" dt="2021-06-25T07:58:40.795" v="364" actId="20577"/>
        <pc:sldMkLst>
          <pc:docMk/>
          <pc:sldMk cId="30782695" sldId="340"/>
        </pc:sldMkLst>
        <pc:spChg chg="mod">
          <ac:chgData name="Abid, Faizan H" userId="S::fabid2@uic.edu::3d3a15a7-6e77-4fea-aacb-36d91a51a482" providerId="AD" clId="Web-{B504C8AB-FF09-454C-A247-26869FBA4331}" dt="2021-06-25T07:50:58.270" v="96" actId="20577"/>
          <ac:spMkLst>
            <pc:docMk/>
            <pc:sldMk cId="30782695" sldId="340"/>
            <ac:spMk id="2" creationId="{EEFF1EA0-1824-41A2-A2DE-31EE5AC926A7}"/>
          </ac:spMkLst>
        </pc:spChg>
        <pc:spChg chg="mod">
          <ac:chgData name="Abid, Faizan H" userId="S::fabid2@uic.edu::3d3a15a7-6e77-4fea-aacb-36d91a51a482" providerId="AD" clId="Web-{B504C8AB-FF09-454C-A247-26869FBA4331}" dt="2021-06-25T07:58:40.795" v="364" actId="20577"/>
          <ac:spMkLst>
            <pc:docMk/>
            <pc:sldMk cId="30782695" sldId="340"/>
            <ac:spMk id="5" creationId="{05C19B2B-31D9-41DC-8CA8-DCB5F2D0AB8F}"/>
          </ac:spMkLst>
        </pc:spChg>
      </pc:sldChg>
      <pc:sldChg chg="modSp del">
        <pc:chgData name="Abid, Faizan H" userId="S::fabid2@uic.edu::3d3a15a7-6e77-4fea-aacb-36d91a51a482" providerId="AD" clId="Web-{B504C8AB-FF09-454C-A247-26869FBA4331}" dt="2021-06-25T09:47:46.824" v="5291"/>
        <pc:sldMkLst>
          <pc:docMk/>
          <pc:sldMk cId="141008842" sldId="341"/>
        </pc:sldMkLst>
        <pc:spChg chg="mod">
          <ac:chgData name="Abid, Faizan H" userId="S::fabid2@uic.edu::3d3a15a7-6e77-4fea-aacb-36d91a51a482" providerId="AD" clId="Web-{B504C8AB-FF09-454C-A247-26869FBA4331}" dt="2021-06-25T07:56:10.293" v="273" actId="20577"/>
          <ac:spMkLst>
            <pc:docMk/>
            <pc:sldMk cId="141008842" sldId="341"/>
            <ac:spMk id="2" creationId="{EEFF1EA0-1824-41A2-A2DE-31EE5AC926A7}"/>
          </ac:spMkLst>
        </pc:spChg>
        <pc:spChg chg="mod">
          <ac:chgData name="Abid, Faizan H" userId="S::fabid2@uic.edu::3d3a15a7-6e77-4fea-aacb-36d91a51a482" providerId="AD" clId="Web-{B504C8AB-FF09-454C-A247-26869FBA4331}" dt="2021-06-25T07:56:07.637" v="255" actId="1076"/>
          <ac:spMkLst>
            <pc:docMk/>
            <pc:sldMk cId="141008842" sldId="341"/>
            <ac:spMk id="5" creationId="{05C19B2B-31D9-41DC-8CA8-DCB5F2D0AB8F}"/>
          </ac:spMkLst>
        </pc:spChg>
      </pc:sldChg>
      <pc:sldChg chg="del">
        <pc:chgData name="Abid, Faizan H" userId="S::fabid2@uic.edu::3d3a15a7-6e77-4fea-aacb-36d91a51a482" providerId="AD" clId="Web-{B504C8AB-FF09-454C-A247-26869FBA4331}" dt="2021-06-25T09:47:54.277" v="5294"/>
        <pc:sldMkLst>
          <pc:docMk/>
          <pc:sldMk cId="988976565" sldId="342"/>
        </pc:sldMkLst>
      </pc:sldChg>
      <pc:sldChg chg="del">
        <pc:chgData name="Abid, Faizan H" userId="S::fabid2@uic.edu::3d3a15a7-6e77-4fea-aacb-36d91a51a482" providerId="AD" clId="Web-{B504C8AB-FF09-454C-A247-26869FBA4331}" dt="2021-06-25T09:48:00.465" v="5295"/>
        <pc:sldMkLst>
          <pc:docMk/>
          <pc:sldMk cId="416119528" sldId="343"/>
        </pc:sldMkLst>
      </pc:sldChg>
      <pc:sldChg chg="del">
        <pc:chgData name="Abid, Faizan H" userId="S::fabid2@uic.edu::3d3a15a7-6e77-4fea-aacb-36d91a51a482" providerId="AD" clId="Web-{B504C8AB-FF09-454C-A247-26869FBA4331}" dt="2021-06-25T09:47:51.668" v="5293"/>
        <pc:sldMkLst>
          <pc:docMk/>
          <pc:sldMk cId="2594685012" sldId="349"/>
        </pc:sldMkLst>
      </pc:sldChg>
      <pc:sldChg chg="modSp add replId">
        <pc:chgData name="Abid, Faizan H" userId="S::fabid2@uic.edu::3d3a15a7-6e77-4fea-aacb-36d91a51a482" providerId="AD" clId="Web-{B504C8AB-FF09-454C-A247-26869FBA4331}" dt="2021-06-25T08:02:07.145" v="385" actId="20577"/>
        <pc:sldMkLst>
          <pc:docMk/>
          <pc:sldMk cId="1796747540" sldId="350"/>
        </pc:sldMkLst>
        <pc:spChg chg="mod">
          <ac:chgData name="Abid, Faizan H" userId="S::fabid2@uic.edu::3d3a15a7-6e77-4fea-aacb-36d91a51a482" providerId="AD" clId="Web-{B504C8AB-FF09-454C-A247-26869FBA4331}" dt="2021-06-25T07:56:35.528" v="279" actId="20577"/>
          <ac:spMkLst>
            <pc:docMk/>
            <pc:sldMk cId="1796747540" sldId="350"/>
            <ac:spMk id="2" creationId="{EEFF1EA0-1824-41A2-A2DE-31EE5AC926A7}"/>
          </ac:spMkLst>
        </pc:spChg>
        <pc:spChg chg="mod">
          <ac:chgData name="Abid, Faizan H" userId="S::fabid2@uic.edu::3d3a15a7-6e77-4fea-aacb-36d91a51a482" providerId="AD" clId="Web-{B504C8AB-FF09-454C-A247-26869FBA4331}" dt="2021-06-25T08:02:07.145" v="385" actId="20577"/>
          <ac:spMkLst>
            <pc:docMk/>
            <pc:sldMk cId="1796747540" sldId="350"/>
            <ac:spMk id="5" creationId="{05C19B2B-31D9-41DC-8CA8-DCB5F2D0AB8F}"/>
          </ac:spMkLst>
        </pc:spChg>
      </pc:sldChg>
      <pc:sldChg chg="new del">
        <pc:chgData name="Abid, Faizan H" userId="S::fabid2@uic.edu::3d3a15a7-6e77-4fea-aacb-36d91a51a482" providerId="AD" clId="Web-{B504C8AB-FF09-454C-A247-26869FBA4331}" dt="2021-06-25T09:47:40.262" v="5290"/>
        <pc:sldMkLst>
          <pc:docMk/>
          <pc:sldMk cId="114844021" sldId="351"/>
        </pc:sldMkLst>
      </pc:sldChg>
      <pc:sldChg chg="modSp add replId">
        <pc:chgData name="Abid, Faizan H" userId="S::fabid2@uic.edu::3d3a15a7-6e77-4fea-aacb-36d91a51a482" providerId="AD" clId="Web-{B504C8AB-FF09-454C-A247-26869FBA4331}" dt="2021-06-25T08:50:01.959" v="2680" actId="20577"/>
        <pc:sldMkLst>
          <pc:docMk/>
          <pc:sldMk cId="2263842328" sldId="352"/>
        </pc:sldMkLst>
        <pc:spChg chg="mod">
          <ac:chgData name="Abid, Faizan H" userId="S::fabid2@uic.edu::3d3a15a7-6e77-4fea-aacb-36d91a51a482" providerId="AD" clId="Web-{B504C8AB-FF09-454C-A247-26869FBA4331}" dt="2021-06-25T08:02:56.693" v="401" actId="20577"/>
          <ac:spMkLst>
            <pc:docMk/>
            <pc:sldMk cId="2263842328" sldId="352"/>
            <ac:spMk id="2" creationId="{EEFF1EA0-1824-41A2-A2DE-31EE5AC926A7}"/>
          </ac:spMkLst>
        </pc:spChg>
        <pc:spChg chg="mod">
          <ac:chgData name="Abid, Faizan H" userId="S::fabid2@uic.edu::3d3a15a7-6e77-4fea-aacb-36d91a51a482" providerId="AD" clId="Web-{B504C8AB-FF09-454C-A247-26869FBA4331}" dt="2021-06-25T08:50:01.959" v="2680" actId="20577"/>
          <ac:spMkLst>
            <pc:docMk/>
            <pc:sldMk cId="2263842328" sldId="352"/>
            <ac:spMk id="5" creationId="{05C19B2B-31D9-41DC-8CA8-DCB5F2D0AB8F}"/>
          </ac:spMkLst>
        </pc:spChg>
      </pc:sldChg>
      <pc:sldChg chg="modSp add replId">
        <pc:chgData name="Abid, Faizan H" userId="S::fabid2@uic.edu::3d3a15a7-6e77-4fea-aacb-36d91a51a482" providerId="AD" clId="Web-{B504C8AB-FF09-454C-A247-26869FBA4331}" dt="2021-06-25T08:16:10.576" v="1100" actId="20577"/>
        <pc:sldMkLst>
          <pc:docMk/>
          <pc:sldMk cId="3836660960" sldId="353"/>
        </pc:sldMkLst>
        <pc:spChg chg="mod">
          <ac:chgData name="Abid, Faizan H" userId="S::fabid2@uic.edu::3d3a15a7-6e77-4fea-aacb-36d91a51a482" providerId="AD" clId="Web-{B504C8AB-FF09-454C-A247-26869FBA4331}" dt="2021-06-25T08:09:50.104" v="801" actId="20577"/>
          <ac:spMkLst>
            <pc:docMk/>
            <pc:sldMk cId="3836660960" sldId="353"/>
            <ac:spMk id="2" creationId="{EEFF1EA0-1824-41A2-A2DE-31EE5AC926A7}"/>
          </ac:spMkLst>
        </pc:spChg>
        <pc:spChg chg="mod">
          <ac:chgData name="Abid, Faizan H" userId="S::fabid2@uic.edu::3d3a15a7-6e77-4fea-aacb-36d91a51a482" providerId="AD" clId="Web-{B504C8AB-FF09-454C-A247-26869FBA4331}" dt="2021-06-25T08:16:10.576" v="1100" actId="20577"/>
          <ac:spMkLst>
            <pc:docMk/>
            <pc:sldMk cId="3836660960" sldId="353"/>
            <ac:spMk id="5" creationId="{05C19B2B-31D9-41DC-8CA8-DCB5F2D0AB8F}"/>
          </ac:spMkLst>
        </pc:spChg>
      </pc:sldChg>
      <pc:sldChg chg="modSp add replId">
        <pc:chgData name="Abid, Faizan H" userId="S::fabid2@uic.edu::3d3a15a7-6e77-4fea-aacb-36d91a51a482" providerId="AD" clId="Web-{B504C8AB-FF09-454C-A247-26869FBA4331}" dt="2021-06-25T08:25:48.395" v="1492" actId="20577"/>
        <pc:sldMkLst>
          <pc:docMk/>
          <pc:sldMk cId="3580631730" sldId="354"/>
        </pc:sldMkLst>
        <pc:spChg chg="mod">
          <ac:chgData name="Abid, Faizan H" userId="S::fabid2@uic.edu::3d3a15a7-6e77-4fea-aacb-36d91a51a482" providerId="AD" clId="Web-{B504C8AB-FF09-454C-A247-26869FBA4331}" dt="2021-06-25T08:25:48.395" v="1492" actId="20577"/>
          <ac:spMkLst>
            <pc:docMk/>
            <pc:sldMk cId="3580631730" sldId="354"/>
            <ac:spMk id="5" creationId="{05C19B2B-31D9-41DC-8CA8-DCB5F2D0AB8F}"/>
          </ac:spMkLst>
        </pc:spChg>
      </pc:sldChg>
      <pc:sldChg chg="modSp add replId">
        <pc:chgData name="Abid, Faizan H" userId="S::fabid2@uic.edu::3d3a15a7-6e77-4fea-aacb-36d91a51a482" providerId="AD" clId="Web-{B504C8AB-FF09-454C-A247-26869FBA4331}" dt="2021-06-25T08:46:44.671" v="2435" actId="20577"/>
        <pc:sldMkLst>
          <pc:docMk/>
          <pc:sldMk cId="2602768791" sldId="355"/>
        </pc:sldMkLst>
        <pc:spChg chg="mod">
          <ac:chgData name="Abid, Faizan H" userId="S::fabid2@uic.edu::3d3a15a7-6e77-4fea-aacb-36d91a51a482" providerId="AD" clId="Web-{B504C8AB-FF09-454C-A247-26869FBA4331}" dt="2021-06-25T08:46:44.671" v="2435" actId="20577"/>
          <ac:spMkLst>
            <pc:docMk/>
            <pc:sldMk cId="2602768791" sldId="355"/>
            <ac:spMk id="5" creationId="{05C19B2B-31D9-41DC-8CA8-DCB5F2D0AB8F}"/>
          </ac:spMkLst>
        </pc:spChg>
      </pc:sldChg>
      <pc:sldChg chg="modSp add replId">
        <pc:chgData name="Abid, Faizan H" userId="S::fabid2@uic.edu::3d3a15a7-6e77-4fea-aacb-36d91a51a482" providerId="AD" clId="Web-{B504C8AB-FF09-454C-A247-26869FBA4331}" dt="2021-06-25T08:38:55.307" v="2172" actId="20577"/>
        <pc:sldMkLst>
          <pc:docMk/>
          <pc:sldMk cId="4090958693" sldId="356"/>
        </pc:sldMkLst>
        <pc:spChg chg="mod">
          <ac:chgData name="Abid, Faizan H" userId="S::fabid2@uic.edu::3d3a15a7-6e77-4fea-aacb-36d91a51a482" providerId="AD" clId="Web-{B504C8AB-FF09-454C-A247-26869FBA4331}" dt="2021-06-25T08:38:55.307" v="2172" actId="20577"/>
          <ac:spMkLst>
            <pc:docMk/>
            <pc:sldMk cId="4090958693" sldId="356"/>
            <ac:spMk id="5" creationId="{05C19B2B-31D9-41DC-8CA8-DCB5F2D0AB8F}"/>
          </ac:spMkLst>
        </pc:spChg>
      </pc:sldChg>
      <pc:sldChg chg="modSp add replId">
        <pc:chgData name="Abid, Faizan H" userId="S::fabid2@uic.edu::3d3a15a7-6e77-4fea-aacb-36d91a51a482" providerId="AD" clId="Web-{B504C8AB-FF09-454C-A247-26869FBA4331}" dt="2021-06-25T08:50:43.272" v="2728" actId="20577"/>
        <pc:sldMkLst>
          <pc:docMk/>
          <pc:sldMk cId="2879342459" sldId="357"/>
        </pc:sldMkLst>
        <pc:spChg chg="mod">
          <ac:chgData name="Abid, Faizan H" userId="S::fabid2@uic.edu::3d3a15a7-6e77-4fea-aacb-36d91a51a482" providerId="AD" clId="Web-{B504C8AB-FF09-454C-A247-26869FBA4331}" dt="2021-06-25T08:39:15.776" v="2176" actId="20577"/>
          <ac:spMkLst>
            <pc:docMk/>
            <pc:sldMk cId="2879342459" sldId="357"/>
            <ac:spMk id="2" creationId="{EEFF1EA0-1824-41A2-A2DE-31EE5AC926A7}"/>
          </ac:spMkLst>
        </pc:spChg>
        <pc:spChg chg="mod">
          <ac:chgData name="Abid, Faizan H" userId="S::fabid2@uic.edu::3d3a15a7-6e77-4fea-aacb-36d91a51a482" providerId="AD" clId="Web-{B504C8AB-FF09-454C-A247-26869FBA4331}" dt="2021-06-25T08:50:43.272" v="2728" actId="20577"/>
          <ac:spMkLst>
            <pc:docMk/>
            <pc:sldMk cId="2879342459" sldId="357"/>
            <ac:spMk id="5" creationId="{05C19B2B-31D9-41DC-8CA8-DCB5F2D0AB8F}"/>
          </ac:spMkLst>
        </pc:spChg>
      </pc:sldChg>
      <pc:sldChg chg="add del replId">
        <pc:chgData name="Abid, Faizan H" userId="S::fabid2@uic.edu::3d3a15a7-6e77-4fea-aacb-36d91a51a482" providerId="AD" clId="Web-{B504C8AB-FF09-454C-A247-26869FBA4331}" dt="2021-06-25T08:55:30.315" v="2766"/>
        <pc:sldMkLst>
          <pc:docMk/>
          <pc:sldMk cId="408764652" sldId="358"/>
        </pc:sldMkLst>
      </pc:sldChg>
      <pc:sldChg chg="modSp add replId">
        <pc:chgData name="Abid, Faizan H" userId="S::fabid2@uic.edu::3d3a15a7-6e77-4fea-aacb-36d91a51a482" providerId="AD" clId="Web-{B504C8AB-FF09-454C-A247-26869FBA4331}" dt="2021-06-25T09:01:09.334" v="2928" actId="20577"/>
        <pc:sldMkLst>
          <pc:docMk/>
          <pc:sldMk cId="860772500" sldId="359"/>
        </pc:sldMkLst>
        <pc:spChg chg="mod">
          <ac:chgData name="Abid, Faizan H" userId="S::fabid2@uic.edu::3d3a15a7-6e77-4fea-aacb-36d91a51a482" providerId="AD" clId="Web-{B504C8AB-FF09-454C-A247-26869FBA4331}" dt="2021-06-25T08:54:10.861" v="2748" actId="20577"/>
          <ac:spMkLst>
            <pc:docMk/>
            <pc:sldMk cId="860772500" sldId="359"/>
            <ac:spMk id="2" creationId="{EEFF1EA0-1824-41A2-A2DE-31EE5AC926A7}"/>
          </ac:spMkLst>
        </pc:spChg>
        <pc:spChg chg="mod">
          <ac:chgData name="Abid, Faizan H" userId="S::fabid2@uic.edu::3d3a15a7-6e77-4fea-aacb-36d91a51a482" providerId="AD" clId="Web-{B504C8AB-FF09-454C-A247-26869FBA4331}" dt="2021-06-25T09:01:09.334" v="2928" actId="20577"/>
          <ac:spMkLst>
            <pc:docMk/>
            <pc:sldMk cId="860772500" sldId="359"/>
            <ac:spMk id="5" creationId="{05C19B2B-31D9-41DC-8CA8-DCB5F2D0AB8F}"/>
          </ac:spMkLst>
        </pc:spChg>
      </pc:sldChg>
      <pc:sldChg chg="modSp add replId">
        <pc:chgData name="Abid, Faizan H" userId="S::fabid2@uic.edu::3d3a15a7-6e77-4fea-aacb-36d91a51a482" providerId="AD" clId="Web-{B504C8AB-FF09-454C-A247-26869FBA4331}" dt="2021-06-25T09:07:41.057" v="3284" actId="20577"/>
        <pc:sldMkLst>
          <pc:docMk/>
          <pc:sldMk cId="755586159" sldId="360"/>
        </pc:sldMkLst>
        <pc:spChg chg="mod">
          <ac:chgData name="Abid, Faizan H" userId="S::fabid2@uic.edu::3d3a15a7-6e77-4fea-aacb-36d91a51a482" providerId="AD" clId="Web-{B504C8AB-FF09-454C-A247-26869FBA4331}" dt="2021-06-25T09:07:41.057" v="3284" actId="20577"/>
          <ac:spMkLst>
            <pc:docMk/>
            <pc:sldMk cId="755586159" sldId="360"/>
            <ac:spMk id="5" creationId="{05C19B2B-31D9-41DC-8CA8-DCB5F2D0AB8F}"/>
          </ac:spMkLst>
        </pc:spChg>
      </pc:sldChg>
      <pc:sldChg chg="addSp delSp modSp add replId">
        <pc:chgData name="Abid, Faizan H" userId="S::fabid2@uic.edu::3d3a15a7-6e77-4fea-aacb-36d91a51a482" providerId="AD" clId="Web-{B504C8AB-FF09-454C-A247-26869FBA4331}" dt="2021-06-25T09:20:45.252" v="3821" actId="20577"/>
        <pc:sldMkLst>
          <pc:docMk/>
          <pc:sldMk cId="3051832521" sldId="361"/>
        </pc:sldMkLst>
        <pc:spChg chg="add del">
          <ac:chgData name="Abid, Faizan H" userId="S::fabid2@uic.edu::3d3a15a7-6e77-4fea-aacb-36d91a51a482" providerId="AD" clId="Web-{B504C8AB-FF09-454C-A247-26869FBA4331}" dt="2021-06-25T09:14:21.717" v="3601"/>
          <ac:spMkLst>
            <pc:docMk/>
            <pc:sldMk cId="3051832521" sldId="361"/>
            <ac:spMk id="3" creationId="{3914AC38-E64D-4B98-AFA6-F9FBA51C14C7}"/>
          </ac:spMkLst>
        </pc:spChg>
        <pc:spChg chg="mod">
          <ac:chgData name="Abid, Faizan H" userId="S::fabid2@uic.edu::3d3a15a7-6e77-4fea-aacb-36d91a51a482" providerId="AD" clId="Web-{B504C8AB-FF09-454C-A247-26869FBA4331}" dt="2021-06-25T09:20:45.252" v="3821" actId="20577"/>
          <ac:spMkLst>
            <pc:docMk/>
            <pc:sldMk cId="3051832521" sldId="361"/>
            <ac:spMk id="5" creationId="{05C19B2B-31D9-41DC-8CA8-DCB5F2D0AB8F}"/>
          </ac:spMkLst>
        </pc:spChg>
      </pc:sldChg>
      <pc:sldChg chg="modSp add replId">
        <pc:chgData name="Abid, Faizan H" userId="S::fabid2@uic.edu::3d3a15a7-6e77-4fea-aacb-36d91a51a482" providerId="AD" clId="Web-{B504C8AB-FF09-454C-A247-26869FBA4331}" dt="2021-06-25T09:26:17.277" v="4225" actId="20577"/>
        <pc:sldMkLst>
          <pc:docMk/>
          <pc:sldMk cId="2310309181" sldId="362"/>
        </pc:sldMkLst>
        <pc:spChg chg="mod">
          <ac:chgData name="Abid, Faizan H" userId="S::fabid2@uic.edu::3d3a15a7-6e77-4fea-aacb-36d91a51a482" providerId="AD" clId="Web-{B504C8AB-FF09-454C-A247-26869FBA4331}" dt="2021-06-25T09:26:17.277" v="4225" actId="20577"/>
          <ac:spMkLst>
            <pc:docMk/>
            <pc:sldMk cId="2310309181" sldId="362"/>
            <ac:spMk id="5" creationId="{05C19B2B-31D9-41DC-8CA8-DCB5F2D0AB8F}"/>
          </ac:spMkLst>
        </pc:spChg>
      </pc:sldChg>
      <pc:sldChg chg="modSp add replId">
        <pc:chgData name="Abid, Faizan H" userId="S::fabid2@uic.edu::3d3a15a7-6e77-4fea-aacb-36d91a51a482" providerId="AD" clId="Web-{B504C8AB-FF09-454C-A247-26869FBA4331}" dt="2021-06-25T09:38:30.974" v="4842" actId="20577"/>
        <pc:sldMkLst>
          <pc:docMk/>
          <pc:sldMk cId="2917414672" sldId="363"/>
        </pc:sldMkLst>
        <pc:spChg chg="mod">
          <ac:chgData name="Abid, Faizan H" userId="S::fabid2@uic.edu::3d3a15a7-6e77-4fea-aacb-36d91a51a482" providerId="AD" clId="Web-{B504C8AB-FF09-454C-A247-26869FBA4331}" dt="2021-06-25T09:38:30.974" v="4842" actId="20577"/>
          <ac:spMkLst>
            <pc:docMk/>
            <pc:sldMk cId="2917414672" sldId="363"/>
            <ac:spMk id="5" creationId="{05C19B2B-31D9-41DC-8CA8-DCB5F2D0AB8F}"/>
          </ac:spMkLst>
        </pc:spChg>
      </pc:sldChg>
      <pc:sldChg chg="add ord replId">
        <pc:chgData name="Abid, Faizan H" userId="S::fabid2@uic.edu::3d3a15a7-6e77-4fea-aacb-36d91a51a482" providerId="AD" clId="Web-{B504C8AB-FF09-454C-A247-26869FBA4331}" dt="2021-06-25T09:31:24.501" v="4482"/>
        <pc:sldMkLst>
          <pc:docMk/>
          <pc:sldMk cId="1488247138" sldId="364"/>
        </pc:sldMkLst>
      </pc:sldChg>
      <pc:sldChg chg="modSp add replId">
        <pc:chgData name="Abid, Faizan H" userId="S::fabid2@uic.edu::3d3a15a7-6e77-4fea-aacb-36d91a51a482" providerId="AD" clId="Web-{B504C8AB-FF09-454C-A247-26869FBA4331}" dt="2021-06-25T09:45:35.150" v="5259" actId="14100"/>
        <pc:sldMkLst>
          <pc:docMk/>
          <pc:sldMk cId="3950945495" sldId="365"/>
        </pc:sldMkLst>
        <pc:spChg chg="mod">
          <ac:chgData name="Abid, Faizan H" userId="S::fabid2@uic.edu::3d3a15a7-6e77-4fea-aacb-36d91a51a482" providerId="AD" clId="Web-{B504C8AB-FF09-454C-A247-26869FBA4331}" dt="2021-06-25T09:45:28.009" v="5257" actId="1076"/>
          <ac:spMkLst>
            <pc:docMk/>
            <pc:sldMk cId="3950945495" sldId="365"/>
            <ac:spMk id="2" creationId="{EEFF1EA0-1824-41A2-A2DE-31EE5AC926A7}"/>
          </ac:spMkLst>
        </pc:spChg>
        <pc:spChg chg="mod">
          <ac:chgData name="Abid, Faizan H" userId="S::fabid2@uic.edu::3d3a15a7-6e77-4fea-aacb-36d91a51a482" providerId="AD" clId="Web-{B504C8AB-FF09-454C-A247-26869FBA4331}" dt="2021-06-25T09:45:35.150" v="5259" actId="14100"/>
          <ac:spMkLst>
            <pc:docMk/>
            <pc:sldMk cId="3950945495" sldId="365"/>
            <ac:spMk id="5" creationId="{05C19B2B-31D9-41DC-8CA8-DCB5F2D0AB8F}"/>
          </ac:spMkLst>
        </pc:spChg>
      </pc:sldChg>
      <pc:sldChg chg="addSp delSp modSp add del ord replId">
        <pc:chgData name="Abid, Faizan H" userId="S::fabid2@uic.edu::3d3a15a7-6e77-4fea-aacb-36d91a51a482" providerId="AD" clId="Web-{B504C8AB-FF09-454C-A247-26869FBA4331}" dt="2021-06-25T09:48:07.856" v="5296"/>
        <pc:sldMkLst>
          <pc:docMk/>
          <pc:sldMk cId="1352543383" sldId="366"/>
        </pc:sldMkLst>
        <pc:spChg chg="mod">
          <ac:chgData name="Abid, Faizan H" userId="S::fabid2@uic.edu::3d3a15a7-6e77-4fea-aacb-36d91a51a482" providerId="AD" clId="Web-{B504C8AB-FF09-454C-A247-26869FBA4331}" dt="2021-06-25T09:47:25.901" v="5289" actId="1076"/>
          <ac:spMkLst>
            <pc:docMk/>
            <pc:sldMk cId="1352543383" sldId="366"/>
            <ac:spMk id="2" creationId="{A4769C76-7780-2642-B71B-C00F78B9580C}"/>
          </ac:spMkLst>
        </pc:spChg>
        <pc:spChg chg="del">
          <ac:chgData name="Abid, Faizan H" userId="S::fabid2@uic.edu::3d3a15a7-6e77-4fea-aacb-36d91a51a482" providerId="AD" clId="Web-{B504C8AB-FF09-454C-A247-26869FBA4331}" dt="2021-06-25T09:47:09.901" v="5287"/>
          <ac:spMkLst>
            <pc:docMk/>
            <pc:sldMk cId="1352543383" sldId="366"/>
            <ac:spMk id="3" creationId="{73687C4F-686F-6948-8BBC-1B03CE0459BC}"/>
          </ac:spMkLst>
        </pc:spChg>
        <pc:spChg chg="del">
          <ac:chgData name="Abid, Faizan H" userId="S::fabid2@uic.edu::3d3a15a7-6e77-4fea-aacb-36d91a51a482" providerId="AD" clId="Web-{B504C8AB-FF09-454C-A247-26869FBA4331}" dt="2021-06-25T09:47:03.823" v="5285"/>
          <ac:spMkLst>
            <pc:docMk/>
            <pc:sldMk cId="1352543383" sldId="366"/>
            <ac:spMk id="4" creationId="{3868B8A4-AF72-9142-9161-F969CE9CD2B6}"/>
          </ac:spMkLst>
        </pc:spChg>
        <pc:spChg chg="add del mod">
          <ac:chgData name="Abid, Faizan H" userId="S::fabid2@uic.edu::3d3a15a7-6e77-4fea-aacb-36d91a51a482" providerId="AD" clId="Web-{B504C8AB-FF09-454C-A247-26869FBA4331}" dt="2021-06-25T09:47:06.979" v="5286"/>
          <ac:spMkLst>
            <pc:docMk/>
            <pc:sldMk cId="1352543383" sldId="366"/>
            <ac:spMk id="6" creationId="{5858323F-2294-4DA7-AA21-39AEF7415640}"/>
          </ac:spMkLst>
        </pc:spChg>
        <pc:spChg chg="add del mod">
          <ac:chgData name="Abid, Faizan H" userId="S::fabid2@uic.edu::3d3a15a7-6e77-4fea-aacb-36d91a51a482" providerId="AD" clId="Web-{B504C8AB-FF09-454C-A247-26869FBA4331}" dt="2021-06-25T09:47:13.495" v="5288"/>
          <ac:spMkLst>
            <pc:docMk/>
            <pc:sldMk cId="1352543383" sldId="366"/>
            <ac:spMk id="8" creationId="{1A30B8C4-5CD9-43F5-8EF2-AC5305CECECE}"/>
          </ac:spMkLst>
        </pc:spChg>
        <pc:spChg chg="del">
          <ac:chgData name="Abid, Faizan H" userId="S::fabid2@uic.edu::3d3a15a7-6e77-4fea-aacb-36d91a51a482" providerId="AD" clId="Web-{B504C8AB-FF09-454C-A247-26869FBA4331}" dt="2021-06-25T09:47:00.588" v="5284"/>
          <ac:spMkLst>
            <pc:docMk/>
            <pc:sldMk cId="1352543383" sldId="366"/>
            <ac:spMk id="9" creationId="{2DAB97EC-059A-F741-8C7D-66388DE2D142}"/>
          </ac:spMkLst>
        </pc:spChg>
      </pc:sldChg>
      <pc:sldChg chg="add del replId">
        <pc:chgData name="Abid, Faizan H" userId="S::fabid2@uic.edu::3d3a15a7-6e77-4fea-aacb-36d91a51a482" providerId="AD" clId="Web-{B504C8AB-FF09-454C-A247-26869FBA4331}" dt="2021-06-25T09:45:56.635" v="5261"/>
        <pc:sldMkLst>
          <pc:docMk/>
          <pc:sldMk cId="3376381240" sldId="366"/>
        </pc:sldMkLst>
      </pc:sldChg>
    </pc:docChg>
  </pc:docChgLst>
  <pc:docChgLst>
    <pc:chgData name="Heath, Malia B" userId="S::maliah@uic.edu::38e53617-e3dd-4fdb-9368-33911c3ecdb4" providerId="AD" clId="Web-{005C3FB3-3733-477B-BA4C-BE8E34502D26}"/>
    <pc:docChg chg="modSld">
      <pc:chgData name="Heath, Malia B" userId="S::maliah@uic.edu::38e53617-e3dd-4fdb-9368-33911c3ecdb4" providerId="AD" clId="Web-{005C3FB3-3733-477B-BA4C-BE8E34502D26}" dt="2021-06-25T12:44:24.978" v="1" actId="20577"/>
      <pc:docMkLst>
        <pc:docMk/>
      </pc:docMkLst>
      <pc:sldChg chg="modSp">
        <pc:chgData name="Heath, Malia B" userId="S::maliah@uic.edu::38e53617-e3dd-4fdb-9368-33911c3ecdb4" providerId="AD" clId="Web-{005C3FB3-3733-477B-BA4C-BE8E34502D26}" dt="2021-06-25T12:44:24.978" v="1" actId="20577"/>
        <pc:sldMkLst>
          <pc:docMk/>
          <pc:sldMk cId="30782695" sldId="340"/>
        </pc:sldMkLst>
        <pc:spChg chg="mod">
          <ac:chgData name="Heath, Malia B" userId="S::maliah@uic.edu::38e53617-e3dd-4fdb-9368-33911c3ecdb4" providerId="AD" clId="Web-{005C3FB3-3733-477B-BA4C-BE8E34502D26}" dt="2021-06-25T12:44:24.978" v="1" actId="20577"/>
          <ac:spMkLst>
            <pc:docMk/>
            <pc:sldMk cId="30782695" sldId="340"/>
            <ac:spMk id="5" creationId="{05C19B2B-31D9-41DC-8CA8-DCB5F2D0AB8F}"/>
          </ac:spMkLst>
        </pc:spChg>
      </pc:sldChg>
    </pc:docChg>
  </pc:docChgLst>
  <pc:docChgLst>
    <pc:chgData name="Abid, Faizan H" userId="S::fabid2@uic.edu::3d3a15a7-6e77-4fea-aacb-36d91a51a482" providerId="AD" clId="Web-{9098F6BD-B444-4941-BFF8-C7E9776B406A}"/>
    <pc:docChg chg="modSld">
      <pc:chgData name="Abid, Faizan H" userId="S::fabid2@uic.edu::3d3a15a7-6e77-4fea-aacb-36d91a51a482" providerId="AD" clId="Web-{9098F6BD-B444-4941-BFF8-C7E9776B406A}" dt="2021-06-25T07:46:25.042" v="29" actId="20577"/>
      <pc:docMkLst>
        <pc:docMk/>
      </pc:docMkLst>
      <pc:sldChg chg="modSp">
        <pc:chgData name="Abid, Faizan H" userId="S::fabid2@uic.edu::3d3a15a7-6e77-4fea-aacb-36d91a51a482" providerId="AD" clId="Web-{9098F6BD-B444-4941-BFF8-C7E9776B406A}" dt="2021-06-25T07:46:25.042" v="29" actId="20577"/>
        <pc:sldMkLst>
          <pc:docMk/>
          <pc:sldMk cId="3720486544" sldId="339"/>
        </pc:sldMkLst>
        <pc:spChg chg="mod">
          <ac:chgData name="Abid, Faizan H" userId="S::fabid2@uic.edu::3d3a15a7-6e77-4fea-aacb-36d91a51a482" providerId="AD" clId="Web-{9098F6BD-B444-4941-BFF8-C7E9776B406A}" dt="2021-06-25T07:46:25.042" v="29" actId="20577"/>
          <ac:spMkLst>
            <pc:docMk/>
            <pc:sldMk cId="3720486544" sldId="339"/>
            <ac:spMk id="2" creationId="{EEFF1EA0-1824-41A2-A2DE-31EE5AC926A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573CCA-3D88-44B8-BAB1-B65CCDC7CD4F}" type="datetimeFigureOut">
              <a:rPr lang="en-US" smtClean="0"/>
              <a:t>6/26/2021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D4F384-B4C6-48A7-A4F6-20432E64F75C}" type="slidenum">
              <a:rPr lang="en-US" smtClean="0"/>
              <a:t>‹#›</a:t>
            </a:fld>
            <a:endParaRPr lang="en-US"/>
          </a:p>
        </p:txBody>
      </p:sp>
    </p:spTree>
    <p:extLst>
      <p:ext uri="{BB962C8B-B14F-4D97-AF65-F5344CB8AC3E}">
        <p14:creationId xmlns:p14="http://schemas.microsoft.com/office/powerpoint/2010/main" val="2173061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5574C-6F45-6042-97A7-9BBE6C2E37B4}" type="datetimeFigureOut">
              <a:rPr lang="en-US" smtClean="0"/>
              <a:t>6/26/2021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9E2D8-0EC0-B547-9723-D06469090580}" type="slidenum">
              <a:rPr lang="en-US" smtClean="0"/>
              <a:t>‹#›</a:t>
            </a:fld>
            <a:endParaRPr lang="en-US"/>
          </a:p>
        </p:txBody>
      </p:sp>
    </p:spTree>
    <p:extLst>
      <p:ext uri="{BB962C8B-B14F-4D97-AF65-F5344CB8AC3E}">
        <p14:creationId xmlns:p14="http://schemas.microsoft.com/office/powerpoint/2010/main" val="126727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2</a:t>
            </a:fld>
            <a:endParaRPr lang="en-US"/>
          </a:p>
        </p:txBody>
      </p:sp>
    </p:spTree>
    <p:extLst>
      <p:ext uri="{BB962C8B-B14F-4D97-AF65-F5344CB8AC3E}">
        <p14:creationId xmlns:p14="http://schemas.microsoft.com/office/powerpoint/2010/main" val="62724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11</a:t>
            </a:fld>
            <a:endParaRPr lang="en-US"/>
          </a:p>
        </p:txBody>
      </p:sp>
    </p:spTree>
    <p:extLst>
      <p:ext uri="{BB962C8B-B14F-4D97-AF65-F5344CB8AC3E}">
        <p14:creationId xmlns:p14="http://schemas.microsoft.com/office/powerpoint/2010/main" val="2218999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12</a:t>
            </a:fld>
            <a:endParaRPr lang="en-US"/>
          </a:p>
        </p:txBody>
      </p:sp>
    </p:spTree>
    <p:extLst>
      <p:ext uri="{BB962C8B-B14F-4D97-AF65-F5344CB8AC3E}">
        <p14:creationId xmlns:p14="http://schemas.microsoft.com/office/powerpoint/2010/main" val="284002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13</a:t>
            </a:fld>
            <a:endParaRPr lang="en-US"/>
          </a:p>
        </p:txBody>
      </p:sp>
    </p:spTree>
    <p:extLst>
      <p:ext uri="{BB962C8B-B14F-4D97-AF65-F5344CB8AC3E}">
        <p14:creationId xmlns:p14="http://schemas.microsoft.com/office/powerpoint/2010/main" val="2356287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14</a:t>
            </a:fld>
            <a:endParaRPr lang="en-US"/>
          </a:p>
        </p:txBody>
      </p:sp>
    </p:spTree>
    <p:extLst>
      <p:ext uri="{BB962C8B-B14F-4D97-AF65-F5344CB8AC3E}">
        <p14:creationId xmlns:p14="http://schemas.microsoft.com/office/powerpoint/2010/main" val="287472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15</a:t>
            </a:fld>
            <a:endParaRPr lang="en-US"/>
          </a:p>
        </p:txBody>
      </p:sp>
    </p:spTree>
    <p:extLst>
      <p:ext uri="{BB962C8B-B14F-4D97-AF65-F5344CB8AC3E}">
        <p14:creationId xmlns:p14="http://schemas.microsoft.com/office/powerpoint/2010/main" val="25566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16</a:t>
            </a:fld>
            <a:endParaRPr lang="en-US"/>
          </a:p>
        </p:txBody>
      </p:sp>
    </p:spTree>
    <p:extLst>
      <p:ext uri="{BB962C8B-B14F-4D97-AF65-F5344CB8AC3E}">
        <p14:creationId xmlns:p14="http://schemas.microsoft.com/office/powerpoint/2010/main" val="1216798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17</a:t>
            </a:fld>
            <a:endParaRPr lang="en-US"/>
          </a:p>
        </p:txBody>
      </p:sp>
    </p:spTree>
    <p:extLst>
      <p:ext uri="{BB962C8B-B14F-4D97-AF65-F5344CB8AC3E}">
        <p14:creationId xmlns:p14="http://schemas.microsoft.com/office/powerpoint/2010/main" val="311226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18</a:t>
            </a:fld>
            <a:endParaRPr lang="en-US"/>
          </a:p>
        </p:txBody>
      </p:sp>
    </p:spTree>
    <p:extLst>
      <p:ext uri="{BB962C8B-B14F-4D97-AF65-F5344CB8AC3E}">
        <p14:creationId xmlns:p14="http://schemas.microsoft.com/office/powerpoint/2010/main" val="2691923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FDF244-9769-4A4F-8A52-7801F8D12EA0}" type="slidenum">
              <a:rPr lang="en-US" smtClean="0"/>
              <a:pPr/>
              <a:t>19</a:t>
            </a:fld>
            <a:endParaRPr lang="en-US"/>
          </a:p>
        </p:txBody>
      </p:sp>
    </p:spTree>
    <p:extLst>
      <p:ext uri="{BB962C8B-B14F-4D97-AF65-F5344CB8AC3E}">
        <p14:creationId xmlns:p14="http://schemas.microsoft.com/office/powerpoint/2010/main" val="272573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3</a:t>
            </a:fld>
            <a:endParaRPr lang="en-US"/>
          </a:p>
        </p:txBody>
      </p:sp>
    </p:spTree>
    <p:extLst>
      <p:ext uri="{BB962C8B-B14F-4D97-AF65-F5344CB8AC3E}">
        <p14:creationId xmlns:p14="http://schemas.microsoft.com/office/powerpoint/2010/main" val="372562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4</a:t>
            </a:fld>
            <a:endParaRPr lang="en-US"/>
          </a:p>
        </p:txBody>
      </p:sp>
    </p:spTree>
    <p:extLst>
      <p:ext uri="{BB962C8B-B14F-4D97-AF65-F5344CB8AC3E}">
        <p14:creationId xmlns:p14="http://schemas.microsoft.com/office/powerpoint/2010/main" val="395484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5</a:t>
            </a:fld>
            <a:endParaRPr lang="en-US"/>
          </a:p>
        </p:txBody>
      </p:sp>
    </p:spTree>
    <p:extLst>
      <p:ext uri="{BB962C8B-B14F-4D97-AF65-F5344CB8AC3E}">
        <p14:creationId xmlns:p14="http://schemas.microsoft.com/office/powerpoint/2010/main" val="1950647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6</a:t>
            </a:fld>
            <a:endParaRPr lang="en-US"/>
          </a:p>
        </p:txBody>
      </p:sp>
    </p:spTree>
    <p:extLst>
      <p:ext uri="{BB962C8B-B14F-4D97-AF65-F5344CB8AC3E}">
        <p14:creationId xmlns:p14="http://schemas.microsoft.com/office/powerpoint/2010/main" val="20597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7</a:t>
            </a:fld>
            <a:endParaRPr lang="en-US"/>
          </a:p>
        </p:txBody>
      </p:sp>
    </p:spTree>
    <p:extLst>
      <p:ext uri="{BB962C8B-B14F-4D97-AF65-F5344CB8AC3E}">
        <p14:creationId xmlns:p14="http://schemas.microsoft.com/office/powerpoint/2010/main" val="1666931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8</a:t>
            </a:fld>
            <a:endParaRPr lang="en-US"/>
          </a:p>
        </p:txBody>
      </p:sp>
    </p:spTree>
    <p:extLst>
      <p:ext uri="{BB962C8B-B14F-4D97-AF65-F5344CB8AC3E}">
        <p14:creationId xmlns:p14="http://schemas.microsoft.com/office/powerpoint/2010/main" val="290255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9</a:t>
            </a:fld>
            <a:endParaRPr lang="en-US"/>
          </a:p>
        </p:txBody>
      </p:sp>
    </p:spTree>
    <p:extLst>
      <p:ext uri="{BB962C8B-B14F-4D97-AF65-F5344CB8AC3E}">
        <p14:creationId xmlns:p14="http://schemas.microsoft.com/office/powerpoint/2010/main" val="1428811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1"/>
          </a:p>
        </p:txBody>
      </p:sp>
      <p:sp>
        <p:nvSpPr>
          <p:cNvPr id="4" name="Slide Number Placeholder 3"/>
          <p:cNvSpPr>
            <a:spLocks noGrp="1"/>
          </p:cNvSpPr>
          <p:nvPr>
            <p:ph type="sldNum" sz="quarter" idx="5"/>
          </p:nvPr>
        </p:nvSpPr>
        <p:spPr/>
        <p:txBody>
          <a:bodyPr/>
          <a:lstStyle/>
          <a:p>
            <a:fld id="{FCFDF244-9769-4A4F-8A52-7801F8D12EA0}" type="slidenum">
              <a:rPr lang="en-US" smtClean="0"/>
              <a:pPr/>
              <a:t>10</a:t>
            </a:fld>
            <a:endParaRPr lang="en-US"/>
          </a:p>
        </p:txBody>
      </p:sp>
    </p:spTree>
    <p:extLst>
      <p:ext uri="{BB962C8B-B14F-4D97-AF65-F5344CB8AC3E}">
        <p14:creationId xmlns:p14="http://schemas.microsoft.com/office/powerpoint/2010/main" val="4010203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blu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p:cNvSpPr txBox="1"/>
          <p:nvPr userDrawn="1"/>
        </p:nvSpPr>
        <p:spPr>
          <a:xfrm>
            <a:off x="153710" y="151718"/>
            <a:ext cx="6634364" cy="3619794"/>
          </a:xfrm>
          <a:prstGeom prst="rect">
            <a:avLst/>
          </a:prstGeom>
          <a:noFill/>
        </p:spPr>
        <p:txBody>
          <a:bodyPr wrap="square" rtlCol="0">
            <a:spAutoFit/>
          </a:bodyPr>
          <a:lstStyle/>
          <a:p>
            <a:pPr>
              <a:lnSpc>
                <a:spcPts val="6800"/>
              </a:lnSpc>
            </a:pPr>
            <a:r>
              <a:rPr lang="en-US" sz="7200" b="1" kern="5000" spc="-200">
                <a:solidFill>
                  <a:srgbClr val="FFFFFF"/>
                </a:solidFill>
                <a:latin typeface="Theinhardt"/>
              </a:rPr>
              <a:t>Presentation</a:t>
            </a:r>
            <a:br>
              <a:rPr lang="en-US" sz="7200" b="1" kern="5000" spc="-200">
                <a:solidFill>
                  <a:srgbClr val="FFFFFF"/>
                </a:solidFill>
                <a:latin typeface="Theinhardt"/>
              </a:rPr>
            </a:br>
            <a:r>
              <a:rPr lang="en-US" sz="7200" b="1" kern="5000" spc="-200">
                <a:solidFill>
                  <a:srgbClr val="FFFFFF"/>
                </a:solidFill>
                <a:latin typeface="Theinhardt"/>
              </a:rPr>
              <a:t>Title Goes Here</a:t>
            </a:r>
            <a:br>
              <a:rPr lang="en-US" sz="7200" b="1" kern="5000" spc="-200">
                <a:solidFill>
                  <a:srgbClr val="FFFFFF"/>
                </a:solidFill>
                <a:latin typeface="Theinhardt"/>
              </a:rPr>
            </a:br>
            <a:r>
              <a:rPr lang="en-US" sz="7200" b="1" kern="5000" spc="-200">
                <a:solidFill>
                  <a:schemeClr val="tx2">
                    <a:lumMod val="20000"/>
                    <a:lumOff val="80000"/>
                  </a:schemeClr>
                </a:solidFill>
                <a:latin typeface="Theinhardt"/>
              </a:rPr>
              <a:t>Subtitle of </a:t>
            </a:r>
            <a:br>
              <a:rPr lang="en-US" sz="7200" b="1" kern="5000" spc="-200">
                <a:solidFill>
                  <a:schemeClr val="tx2">
                    <a:lumMod val="20000"/>
                    <a:lumOff val="80000"/>
                  </a:schemeClr>
                </a:solidFill>
                <a:latin typeface="Theinhardt"/>
              </a:rPr>
            </a:br>
            <a:r>
              <a:rPr lang="en-US" sz="7200" b="1" kern="5000" spc="-200">
                <a:solidFill>
                  <a:schemeClr val="tx2">
                    <a:lumMod val="20000"/>
                    <a:lumOff val="80000"/>
                  </a:schemeClr>
                </a:solidFill>
                <a:latin typeface="Theinhardt"/>
              </a:rPr>
              <a:t>Presentation</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09284" y="4497654"/>
            <a:ext cx="1599513" cy="2135995"/>
          </a:xfrm>
          <a:prstGeom prst="rect">
            <a:avLst/>
          </a:prstGeom>
        </p:spPr>
      </p:pic>
    </p:spTree>
    <p:extLst>
      <p:ext uri="{BB962C8B-B14F-4D97-AF65-F5344CB8AC3E}">
        <p14:creationId xmlns:p14="http://schemas.microsoft.com/office/powerpoint/2010/main" val="93069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F84B8C-FA91-C54A-BD6B-A1BC753E5B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D67D8984-ADB0-3045-B90A-B42AE6A3D17A}"/>
              </a:ext>
            </a:extLst>
          </p:cNvPr>
          <p:cNvSpPr/>
          <p:nvPr userDrawn="1"/>
        </p:nvSpPr>
        <p:spPr>
          <a:xfrm>
            <a:off x="0" y="0"/>
            <a:ext cx="12192000" cy="6858000"/>
          </a:xfrm>
          <a:prstGeom prst="rect">
            <a:avLst/>
          </a:prstGeom>
          <a:solidFill>
            <a:srgbClr val="001E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0" i="0">
              <a:latin typeface="Arial" panose="020B0604020202020204" pitchFamily="34" charset="0"/>
            </a:endParaRPr>
          </a:p>
        </p:txBody>
      </p:sp>
      <p:pic>
        <p:nvPicPr>
          <p:cNvPr id="10" name="Picture 9">
            <a:extLst>
              <a:ext uri="{FF2B5EF4-FFF2-40B4-BE49-F238E27FC236}">
                <a16:creationId xmlns:a16="http://schemas.microsoft.com/office/drawing/2014/main" id="{94D5E7C4-AA3A-714B-AB65-881F761FB1FA}"/>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D1C8BA7-EEFD-584D-BDC5-F7B7AAD50252}"/>
              </a:ext>
            </a:extLst>
          </p:cNvPr>
          <p:cNvSpPr/>
          <p:nvPr/>
        </p:nvSpPr>
        <p:spPr>
          <a:xfrm>
            <a:off x="0" y="0"/>
            <a:ext cx="12192000" cy="6858000"/>
          </a:xfrm>
          <a:prstGeom prst="rect">
            <a:avLst/>
          </a:prstGeom>
          <a:solidFill>
            <a:srgbClr val="001E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0" i="0">
              <a:latin typeface="Arial" panose="020B0604020202020204" pitchFamily="34" charset="0"/>
            </a:endParaRPr>
          </a:p>
        </p:txBody>
      </p:sp>
      <p:sp>
        <p:nvSpPr>
          <p:cNvPr id="4" name="Title 1">
            <a:extLst>
              <a:ext uri="{FF2B5EF4-FFF2-40B4-BE49-F238E27FC236}">
                <a16:creationId xmlns:a16="http://schemas.microsoft.com/office/drawing/2014/main" id="{881D9BB0-FDB4-1643-A5BC-76B17B0E9E7A}"/>
              </a:ext>
            </a:extLst>
          </p:cNvPr>
          <p:cNvSpPr>
            <a:spLocks noGrp="1"/>
          </p:cNvSpPr>
          <p:nvPr>
            <p:ph type="ctrTitle" hasCustomPrompt="1"/>
          </p:nvPr>
        </p:nvSpPr>
        <p:spPr>
          <a:xfrm>
            <a:off x="2815271" y="2289120"/>
            <a:ext cx="6402301" cy="1655763"/>
          </a:xfrm>
          <a:prstGeom prst="rect">
            <a:avLst/>
          </a:prstGeom>
        </p:spPr>
        <p:txBody>
          <a:bodyPr lIns="0" tIns="0" rIns="0" bIns="0" anchor="t">
            <a:normAutofit/>
          </a:bodyPr>
          <a:lstStyle>
            <a:lvl1pPr algn="ctr">
              <a:defRPr sz="5400" b="1">
                <a:solidFill>
                  <a:schemeClr val="bg1"/>
                </a:solidFill>
                <a:latin typeface="Arial" panose="020B0604020202020204" pitchFamily="34" charset="0"/>
                <a:cs typeface="Arial" panose="020B0604020202020204" pitchFamily="34" charset="0"/>
              </a:defRPr>
            </a:lvl1pPr>
          </a:lstStyle>
          <a:p>
            <a:r>
              <a:rPr lang="en-US"/>
              <a:t>Your presentation title goes here</a:t>
            </a:r>
            <a:br>
              <a:rPr lang="en-US"/>
            </a:br>
            <a:br>
              <a:rPr lang="en-US"/>
            </a:br>
            <a:endParaRPr lang="en-US"/>
          </a:p>
        </p:txBody>
      </p:sp>
      <p:sp>
        <p:nvSpPr>
          <p:cNvPr id="5" name="Text Placeholder 9">
            <a:extLst>
              <a:ext uri="{FF2B5EF4-FFF2-40B4-BE49-F238E27FC236}">
                <a16:creationId xmlns:a16="http://schemas.microsoft.com/office/drawing/2014/main" id="{145D1793-C324-2F44-822B-E01A274F1641}"/>
              </a:ext>
            </a:extLst>
          </p:cNvPr>
          <p:cNvSpPr>
            <a:spLocks noGrp="1"/>
          </p:cNvSpPr>
          <p:nvPr>
            <p:ph type="body" sz="quarter" idx="11" hasCustomPrompt="1"/>
          </p:nvPr>
        </p:nvSpPr>
        <p:spPr>
          <a:xfrm>
            <a:off x="4565242" y="1611477"/>
            <a:ext cx="2902358" cy="295275"/>
          </a:xfrm>
          <a:prstGeom prst="rect">
            <a:avLst/>
          </a:prstGeom>
        </p:spPr>
        <p:txBody>
          <a:bodyPr lIns="0" tIns="0" rIns="0" bIns="0">
            <a:normAutofit/>
          </a:bodyPr>
          <a:lstStyle>
            <a:lvl1pPr marL="0" indent="0" algn="ctr">
              <a:buFontTx/>
              <a:buNone/>
              <a:defRPr sz="1800" b="1" cap="all" spc="400" baseline="0">
                <a:solidFill>
                  <a:schemeClr val="bg1"/>
                </a:solidFill>
                <a:latin typeface="Arial" panose="020B0604020202020204" pitchFamily="34" charset="0"/>
                <a:cs typeface="Arial" panose="020B0604020202020204" pitchFamily="34" charset="0"/>
              </a:defRPr>
            </a:lvl1pPr>
            <a:lvl2pPr marL="457200" indent="0">
              <a:buFontTx/>
              <a:buNone/>
              <a:defRPr sz="1400" b="1" spc="300">
                <a:solidFill>
                  <a:srgbClr val="D50032"/>
                </a:solidFill>
                <a:latin typeface="Arial" panose="020B0604020202020204" pitchFamily="34" charset="0"/>
                <a:cs typeface="Arial" panose="020B0604020202020204" pitchFamily="34" charset="0"/>
              </a:defRPr>
            </a:lvl2pPr>
          </a:lstStyle>
          <a:p>
            <a:pPr lvl="0"/>
            <a:r>
              <a:rPr lang="en-US"/>
              <a:t>DATE</a:t>
            </a:r>
          </a:p>
        </p:txBody>
      </p:sp>
      <p:sp>
        <p:nvSpPr>
          <p:cNvPr id="6" name="Subtitle 2">
            <a:extLst>
              <a:ext uri="{FF2B5EF4-FFF2-40B4-BE49-F238E27FC236}">
                <a16:creationId xmlns:a16="http://schemas.microsoft.com/office/drawing/2014/main" id="{12BC1185-857F-BF4F-A097-153EFBDA80F6}"/>
              </a:ext>
            </a:extLst>
          </p:cNvPr>
          <p:cNvSpPr>
            <a:spLocks noGrp="1"/>
          </p:cNvSpPr>
          <p:nvPr>
            <p:ph type="subTitle" idx="1" hasCustomPrompt="1"/>
          </p:nvPr>
        </p:nvSpPr>
        <p:spPr>
          <a:xfrm>
            <a:off x="3635828" y="4195872"/>
            <a:ext cx="4920344" cy="607572"/>
          </a:xfrm>
          <a:prstGeom prst="rect">
            <a:avLst/>
          </a:prstGeom>
        </p:spPr>
        <p:txBody>
          <a:bodyPr lIns="0" tIns="0" rIns="0" bIns="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name(s) here</a:t>
            </a:r>
          </a:p>
        </p:txBody>
      </p:sp>
      <p:pic>
        <p:nvPicPr>
          <p:cNvPr id="12" name="Picture 11">
            <a:extLst>
              <a:ext uri="{FF2B5EF4-FFF2-40B4-BE49-F238E27FC236}">
                <a16:creationId xmlns:a16="http://schemas.microsoft.com/office/drawing/2014/main" id="{B6F3575D-2510-E246-90F8-1042463B4318}"/>
              </a:ext>
            </a:extLst>
          </p:cNvPr>
          <p:cNvPicPr>
            <a:picLocks noChangeAspect="1"/>
          </p:cNvPicPr>
          <p:nvPr userDrawn="1"/>
        </p:nvPicPr>
        <p:blipFill>
          <a:blip r:embed="rId3"/>
          <a:srcRect/>
          <a:stretch/>
        </p:blipFill>
        <p:spPr>
          <a:xfrm>
            <a:off x="4368156" y="5600870"/>
            <a:ext cx="3455688" cy="700605"/>
          </a:xfrm>
          <a:prstGeom prst="rect">
            <a:avLst/>
          </a:prstGeom>
        </p:spPr>
      </p:pic>
    </p:spTree>
    <p:extLst>
      <p:ext uri="{BB962C8B-B14F-4D97-AF65-F5344CB8AC3E}">
        <p14:creationId xmlns:p14="http://schemas.microsoft.com/office/powerpoint/2010/main" val="110840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F6C8-2EBB-C945-9D96-59D1AC7D5F5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BEFCDC9-0012-9940-B483-68070FCFA483}"/>
              </a:ext>
            </a:extLst>
          </p:cNvPr>
          <p:cNvSpPr>
            <a:spLocks noGrp="1"/>
          </p:cNvSpPr>
          <p:nvPr>
            <p:ph idx="1"/>
          </p:nvPr>
        </p:nvSpPr>
        <p:spPr>
          <a:xfrm>
            <a:off x="571500" y="1437126"/>
            <a:ext cx="11049000" cy="44907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4" name="Footer Placeholder 3">
            <a:extLst>
              <a:ext uri="{FF2B5EF4-FFF2-40B4-BE49-F238E27FC236}">
                <a16:creationId xmlns:a16="http://schemas.microsoft.com/office/drawing/2014/main" id="{57A52CA9-3359-964B-B846-8B297BC676A2}"/>
              </a:ext>
            </a:extLst>
          </p:cNvPr>
          <p:cNvSpPr>
            <a:spLocks noGrp="1"/>
          </p:cNvSpPr>
          <p:nvPr>
            <p:ph type="ftr" sz="quarter" idx="10"/>
          </p:nvPr>
        </p:nvSpPr>
        <p:spPr/>
        <p:txBody>
          <a:bodyPr/>
          <a:lstStyle/>
          <a:p>
            <a:r>
              <a:rPr lang="en-US"/>
              <a:t>College/Department/Presentation Name</a:t>
            </a:r>
          </a:p>
        </p:txBody>
      </p:sp>
    </p:spTree>
    <p:extLst>
      <p:ext uri="{BB962C8B-B14F-4D97-AF65-F5344CB8AC3E}">
        <p14:creationId xmlns:p14="http://schemas.microsoft.com/office/powerpoint/2010/main" val="3621597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3A040F-DDFD-4E49-B911-5258CAF2D3E7}"/>
              </a:ext>
            </a:extLst>
          </p:cNvPr>
          <p:cNvPicPr>
            <a:picLocks noChangeAspect="1"/>
          </p:cNvPicPr>
          <p:nvPr userDrawn="1"/>
        </p:nvPicPr>
        <p:blipFill rotWithShape="1">
          <a:blip r:embed="rId2"/>
          <a:srcRect t="61111" b="7037"/>
          <a:stretch/>
        </p:blipFill>
        <p:spPr>
          <a:xfrm>
            <a:off x="0" y="2331188"/>
            <a:ext cx="12192000" cy="2184400"/>
          </a:xfrm>
          <a:prstGeom prst="rect">
            <a:avLst/>
          </a:prstGeom>
        </p:spPr>
      </p:pic>
      <p:sp>
        <p:nvSpPr>
          <p:cNvPr id="5" name="Rectangle 4">
            <a:extLst>
              <a:ext uri="{FF2B5EF4-FFF2-40B4-BE49-F238E27FC236}">
                <a16:creationId xmlns:a16="http://schemas.microsoft.com/office/drawing/2014/main" id="{048638E0-CDBC-DC4F-8BB3-C27A3270B4E9}"/>
              </a:ext>
            </a:extLst>
          </p:cNvPr>
          <p:cNvSpPr/>
          <p:nvPr userDrawn="1"/>
        </p:nvSpPr>
        <p:spPr>
          <a:xfrm>
            <a:off x="-1" y="2340565"/>
            <a:ext cx="12192000" cy="2184400"/>
          </a:xfrm>
          <a:prstGeom prst="rect">
            <a:avLst/>
          </a:prstGeom>
          <a:solidFill>
            <a:srgbClr val="001E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0" i="0">
              <a:latin typeface="Arial" panose="020B0604020202020204" pitchFamily="34" charset="0"/>
            </a:endParaRPr>
          </a:p>
        </p:txBody>
      </p:sp>
      <p:sp>
        <p:nvSpPr>
          <p:cNvPr id="3" name="Title 1">
            <a:extLst>
              <a:ext uri="{FF2B5EF4-FFF2-40B4-BE49-F238E27FC236}">
                <a16:creationId xmlns:a16="http://schemas.microsoft.com/office/drawing/2014/main" id="{658EDC3A-B0ED-8A4D-8488-7A4C581CFDA2}"/>
              </a:ext>
            </a:extLst>
          </p:cNvPr>
          <p:cNvSpPr>
            <a:spLocks noGrp="1"/>
          </p:cNvSpPr>
          <p:nvPr>
            <p:ph type="title" hasCustomPrompt="1"/>
          </p:nvPr>
        </p:nvSpPr>
        <p:spPr>
          <a:xfrm>
            <a:off x="578068" y="3156054"/>
            <a:ext cx="11035861" cy="766989"/>
          </a:xfrm>
          <a:prstGeom prst="rect">
            <a:avLst/>
          </a:prstGeom>
        </p:spPr>
        <p:txBody>
          <a:bodyPr lIns="0" tIns="0" rIns="0" bIns="0" anchor="ctr"/>
          <a:lstStyle>
            <a:lvl1pPr algn="ctr">
              <a:defRPr>
                <a:solidFill>
                  <a:schemeClr val="bg1"/>
                </a:solidFill>
              </a:defRPr>
            </a:lvl1pPr>
          </a:lstStyle>
          <a:p>
            <a:r>
              <a:rPr lang="en-US"/>
              <a:t>Divider Slide</a:t>
            </a:r>
          </a:p>
        </p:txBody>
      </p:sp>
      <p:sp>
        <p:nvSpPr>
          <p:cNvPr id="2" name="Footer Placeholder 1">
            <a:extLst>
              <a:ext uri="{FF2B5EF4-FFF2-40B4-BE49-F238E27FC236}">
                <a16:creationId xmlns:a16="http://schemas.microsoft.com/office/drawing/2014/main" id="{D4781056-D049-3547-BEAF-CEE287C4E45D}"/>
              </a:ext>
            </a:extLst>
          </p:cNvPr>
          <p:cNvSpPr>
            <a:spLocks noGrp="1"/>
          </p:cNvSpPr>
          <p:nvPr>
            <p:ph type="ftr" sz="quarter" idx="10"/>
          </p:nvPr>
        </p:nvSpPr>
        <p:spPr/>
        <p:txBody>
          <a:bodyPr/>
          <a:lstStyle/>
          <a:p>
            <a:r>
              <a:rPr lang="en-US"/>
              <a:t>College/Department/Presentation Name</a:t>
            </a:r>
          </a:p>
        </p:txBody>
      </p:sp>
    </p:spTree>
    <p:extLst>
      <p:ext uri="{BB962C8B-B14F-4D97-AF65-F5344CB8AC3E}">
        <p14:creationId xmlns:p14="http://schemas.microsoft.com/office/powerpoint/2010/main" val="85638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u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new_uic_mark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30823" y="6108510"/>
            <a:ext cx="530352" cy="530352"/>
          </a:xfrm>
          <a:prstGeom prst="rect">
            <a:avLst/>
          </a:prstGeom>
        </p:spPr>
      </p:pic>
    </p:spTree>
    <p:extLst>
      <p:ext uri="{BB962C8B-B14F-4D97-AF65-F5344CB8AC3E}">
        <p14:creationId xmlns:p14="http://schemas.microsoft.com/office/powerpoint/2010/main" val="77345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894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9"/>
            <a:ext cx="10515600" cy="16938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09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1837509" y="148916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95216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16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3"/>
          <p:cNvSpPr>
            <a:spLocks noGrp="1"/>
          </p:cNvSpPr>
          <p:nvPr>
            <p:ph sz="half" idx="2"/>
          </p:nvPr>
        </p:nvSpPr>
        <p:spPr>
          <a:xfrm>
            <a:off x="839788" y="1794933"/>
            <a:ext cx="7254345" cy="4394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p:cNvSpPr>
            <a:spLocks noGrp="1"/>
          </p:cNvSpPr>
          <p:nvPr>
            <p:ph sz="quarter" idx="4"/>
          </p:nvPr>
        </p:nvSpPr>
        <p:spPr>
          <a:xfrm>
            <a:off x="8212668" y="1794933"/>
            <a:ext cx="3142720" cy="4394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35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48854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60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new_uic_mark_blu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821118" y="6203973"/>
            <a:ext cx="549764" cy="549764"/>
          </a:xfrm>
          <a:prstGeom prst="rect">
            <a:avLst/>
          </a:prstGeom>
        </p:spPr>
      </p:pic>
    </p:spTree>
    <p:extLst>
      <p:ext uri="{BB962C8B-B14F-4D97-AF65-F5344CB8AC3E}">
        <p14:creationId xmlns:p14="http://schemas.microsoft.com/office/powerpoint/2010/main" val="1310104319"/>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0" r:id="rId3"/>
    <p:sldLayoutId id="2147483651" r:id="rId4"/>
    <p:sldLayoutId id="2147483652" r:id="rId5"/>
    <p:sldLayoutId id="2147483653" r:id="rId6"/>
    <p:sldLayoutId id="2147483656" r:id="rId7"/>
    <p:sldLayoutId id="2147483654" r:id="rId8"/>
    <p:sldLayoutId id="2147483655" r:id="rId9"/>
    <p:sldLayoutId id="2147483658" r:id="rId10"/>
    <p:sldLayoutId id="2147483659" r:id="rId11"/>
    <p:sldLayoutId id="2147483660" r:id="rId12"/>
  </p:sldLayoutIdLst>
  <p:txStyles>
    <p:titleStyle>
      <a:lvl1pPr algn="ctr" defTabSz="914400" rtl="0" eaLnBrk="1" latinLnBrk="0" hangingPunct="1">
        <a:lnSpc>
          <a:spcPct val="90000"/>
        </a:lnSpc>
        <a:spcBef>
          <a:spcPct val="0"/>
        </a:spcBef>
        <a:buNone/>
        <a:defRPr sz="4400" b="1" i="0" kern="1200">
          <a:solidFill>
            <a:srgbClr val="2850A3"/>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1.xml"/><Relationship Id="rId4" Type="http://schemas.openxmlformats.org/officeDocument/2006/relationships/hyperlink" Target="https://faculty.uic.edu/promotionandtenure/"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2.xml"/><Relationship Id="rId5" Type="http://schemas.openxmlformats.org/officeDocument/2006/relationships/hyperlink" Target="mailto:facultyaffairs@uic.edu" TargetMode="External"/><Relationship Id="rId4" Type="http://schemas.openxmlformats.org/officeDocument/2006/relationships/hyperlink" Target="https://faculty.uic.edu/webguide/"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19.xml"/><Relationship Id="rId5" Type="http://schemas.openxmlformats.org/officeDocument/2006/relationships/hyperlink" Target="mailto:uicpt@uic.edu" TargetMode="External"/><Relationship Id="rId4" Type="http://schemas.openxmlformats.org/officeDocument/2006/relationships/hyperlink" Target="https://faculty.uic.edu/hr/promotionandtenure/"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6.xml"/><Relationship Id="rId4" Type="http://schemas.openxmlformats.org/officeDocument/2006/relationships/hyperlink" Target="https://faculty.uic.edu/promotionandtenure/"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9C76-7780-2642-B71B-C00F78B9580C}"/>
              </a:ext>
            </a:extLst>
          </p:cNvPr>
          <p:cNvSpPr>
            <a:spLocks noGrp="1"/>
          </p:cNvSpPr>
          <p:nvPr>
            <p:ph type="ctrTitle"/>
          </p:nvPr>
        </p:nvSpPr>
        <p:spPr/>
        <p:txBody>
          <a:bodyPr>
            <a:normAutofit/>
          </a:bodyPr>
          <a:lstStyle/>
          <a:p>
            <a:r>
              <a:rPr lang="en-US">
                <a:latin typeface="Arial"/>
                <a:cs typeface="Arial"/>
              </a:rPr>
              <a:t>P&amp;T Overview</a:t>
            </a:r>
            <a:endParaRPr lang="en-US"/>
          </a:p>
        </p:txBody>
      </p:sp>
      <p:sp>
        <p:nvSpPr>
          <p:cNvPr id="3" name="Text Placeholder 2">
            <a:extLst>
              <a:ext uri="{FF2B5EF4-FFF2-40B4-BE49-F238E27FC236}">
                <a16:creationId xmlns:a16="http://schemas.microsoft.com/office/drawing/2014/main" id="{73687C4F-686F-6948-8BBC-1B03CE0459BC}"/>
              </a:ext>
            </a:extLst>
          </p:cNvPr>
          <p:cNvSpPr>
            <a:spLocks noGrp="1"/>
          </p:cNvSpPr>
          <p:nvPr>
            <p:ph type="body" sz="quarter" idx="11"/>
          </p:nvPr>
        </p:nvSpPr>
        <p:spPr>
          <a:xfrm>
            <a:off x="4565242" y="5077206"/>
            <a:ext cx="2902358" cy="295275"/>
          </a:xfrm>
        </p:spPr>
        <p:txBody>
          <a:bodyPr/>
          <a:lstStyle/>
          <a:p>
            <a:r>
              <a:rPr lang="en-US"/>
              <a:t>June 25, 2021</a:t>
            </a:r>
          </a:p>
        </p:txBody>
      </p:sp>
      <p:sp>
        <p:nvSpPr>
          <p:cNvPr id="4" name="Subtitle 3">
            <a:extLst>
              <a:ext uri="{FF2B5EF4-FFF2-40B4-BE49-F238E27FC236}">
                <a16:creationId xmlns:a16="http://schemas.microsoft.com/office/drawing/2014/main" id="{3868B8A4-AF72-9142-9161-F969CE9CD2B6}"/>
              </a:ext>
            </a:extLst>
          </p:cNvPr>
          <p:cNvSpPr>
            <a:spLocks noGrp="1"/>
          </p:cNvSpPr>
          <p:nvPr>
            <p:ph type="subTitle" idx="1"/>
          </p:nvPr>
        </p:nvSpPr>
        <p:spPr>
          <a:xfrm>
            <a:off x="3635828" y="4349475"/>
            <a:ext cx="4920344" cy="607572"/>
          </a:xfrm>
        </p:spPr>
        <p:txBody>
          <a:bodyPr/>
          <a:lstStyle/>
          <a:p>
            <a:r>
              <a:rPr lang="en-US"/>
              <a:t>Faizan Abid &amp; Malia Heath</a:t>
            </a:r>
          </a:p>
        </p:txBody>
      </p:sp>
      <p:sp>
        <p:nvSpPr>
          <p:cNvPr id="9" name="Footer Placeholder 3">
            <a:extLst>
              <a:ext uri="{FF2B5EF4-FFF2-40B4-BE49-F238E27FC236}">
                <a16:creationId xmlns:a16="http://schemas.microsoft.com/office/drawing/2014/main" id="{2DAB97EC-059A-F741-8C7D-66388DE2D142}"/>
              </a:ext>
            </a:extLst>
          </p:cNvPr>
          <p:cNvSpPr txBox="1">
            <a:spLocks/>
          </p:cNvSpPr>
          <p:nvPr/>
        </p:nvSpPr>
        <p:spPr>
          <a:xfrm>
            <a:off x="2618183" y="1541627"/>
            <a:ext cx="695563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bg1"/>
                </a:solidFill>
              </a:rPr>
              <a:t>Office of the Vice Provost for Faculty Affairs</a:t>
            </a:r>
          </a:p>
        </p:txBody>
      </p:sp>
    </p:spTree>
    <p:custDataLst>
      <p:tags r:id="rId1"/>
    </p:custDataLst>
    <p:extLst>
      <p:ext uri="{BB962C8B-B14F-4D97-AF65-F5344CB8AC3E}">
        <p14:creationId xmlns:p14="http://schemas.microsoft.com/office/powerpoint/2010/main" val="1628754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a:xfrm>
            <a:off x="838200" y="63500"/>
            <a:ext cx="10515600" cy="1325563"/>
          </a:xfrm>
        </p:spPr>
        <p:txBody>
          <a:bodyPr/>
          <a:lstStyle/>
          <a:p>
            <a:r>
              <a:rPr lang="en-US">
                <a:latin typeface="Arial"/>
                <a:cs typeface="Arial"/>
              </a:rPr>
              <a:t>Faculty Ranks – Non-Tenure System</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08000" y="1293813"/>
            <a:ext cx="11049000" cy="4983162"/>
          </a:xfrm>
        </p:spPr>
        <p:txBody>
          <a:bodyPr vert="horz" lIns="0" tIns="0" rIns="0" bIns="0" rtlCol="0" anchor="t">
            <a:normAutofit lnSpcReduction="10000"/>
          </a:bodyPr>
          <a:lstStyle/>
          <a:p>
            <a:pPr marL="914400" lvl="1" indent="-457200">
              <a:spcBef>
                <a:spcPts val="600"/>
              </a:spcBef>
              <a:buClr>
                <a:srgbClr val="2850A3"/>
              </a:buClr>
              <a:buFont typeface="Wingdings" pitchFamily="2" charset="2"/>
              <a:buChar char="ü"/>
            </a:pPr>
            <a:r>
              <a:rPr lang="en-US" sz="2800" b="1">
                <a:latin typeface="Arial"/>
                <a:cs typeface="Arial"/>
              </a:rPr>
              <a:t>Clinical or Research Assistant, Associate, or Full Professor </a:t>
            </a:r>
            <a:endParaRPr lang="en-US" sz="2800" b="1"/>
          </a:p>
          <a:p>
            <a:pPr marL="1371600" lvl="2" indent="-457200">
              <a:spcBef>
                <a:spcPts val="600"/>
              </a:spcBef>
              <a:buClr>
                <a:srgbClr val="2850A3"/>
              </a:buClr>
              <a:buFont typeface="Wingdings" pitchFamily="2" charset="2"/>
              <a:buChar char="ü"/>
            </a:pPr>
            <a:r>
              <a:rPr lang="en-US" sz="2400" b="1">
                <a:latin typeface="Arial"/>
                <a:cs typeface="Arial"/>
              </a:rPr>
              <a:t>Non-Tenure System faculty only eligible for promotion</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No timeline for Non-Tenure faculty to go up for promotion – may go up when they meet Norms &amp; Criteria</a:t>
            </a:r>
          </a:p>
          <a:p>
            <a:pPr marL="1371600" lvl="2" indent="-457200">
              <a:spcBef>
                <a:spcPts val="600"/>
              </a:spcBef>
              <a:buClr>
                <a:srgbClr val="2850A3"/>
              </a:buClr>
              <a:buFont typeface="Wingdings" pitchFamily="2" charset="2"/>
              <a:buChar char="ü"/>
            </a:pPr>
            <a:r>
              <a:rPr lang="en-US" sz="2400" b="1">
                <a:latin typeface="Arial"/>
                <a:cs typeface="Arial"/>
              </a:rPr>
              <a:t>Non-Tenure faculty may go up for promotion again at a later time if they are not recommended by the Chancellor for promotion</a:t>
            </a:r>
          </a:p>
          <a:p>
            <a:pPr marL="914400" lvl="1" indent="-457200">
              <a:spcBef>
                <a:spcPts val="600"/>
              </a:spcBef>
              <a:buClr>
                <a:srgbClr val="2850A3"/>
              </a:buClr>
              <a:buFont typeface="Wingdings" pitchFamily="2" charset="2"/>
              <a:buChar char="ü"/>
            </a:pPr>
            <a:r>
              <a:rPr lang="en-US" sz="2800" b="1">
                <a:latin typeface="Arial"/>
                <a:cs typeface="Arial"/>
              </a:rPr>
              <a:t>Lecturers or Instructors</a:t>
            </a:r>
            <a:endParaRPr lang="en-US" sz="2800" b="1"/>
          </a:p>
          <a:p>
            <a:pPr marL="1371600" lvl="2" indent="-457200">
              <a:spcBef>
                <a:spcPts val="600"/>
              </a:spcBef>
              <a:buClr>
                <a:srgbClr val="2850A3"/>
              </a:buClr>
              <a:buFont typeface="Wingdings" pitchFamily="2" charset="2"/>
              <a:buChar char="ü"/>
            </a:pPr>
            <a:r>
              <a:rPr lang="en-US" sz="2400" b="1">
                <a:latin typeface="Arial"/>
                <a:cs typeface="Arial"/>
              </a:rPr>
              <a:t>Completed through the Senior Rank Promotion process</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Procedures established within the College</a:t>
            </a:r>
          </a:p>
          <a:p>
            <a:pPr marL="1371600" lvl="2" indent="-457200">
              <a:spcBef>
                <a:spcPts val="600"/>
              </a:spcBef>
              <a:buClr>
                <a:srgbClr val="2850A3"/>
              </a:buClr>
              <a:buFont typeface="Wingdings" pitchFamily="2" charset="2"/>
              <a:buChar char="ü"/>
            </a:pPr>
            <a:r>
              <a:rPr lang="en-US" sz="2400" b="1">
                <a:latin typeface="Arial"/>
                <a:cs typeface="Arial"/>
              </a:rPr>
              <a:t>Reviewed by Unit and College only</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Colleges only report approved Senior Rank Promotions to University via Faculty Affairs</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More details - </a:t>
            </a:r>
            <a:r>
              <a:rPr lang="en-US" sz="2400">
                <a:latin typeface="Arial"/>
                <a:cs typeface="Arial"/>
                <a:hlinkClick r:id="rId4"/>
              </a:rPr>
              <a:t>faculty.uic.edu/promotionandtenure/</a:t>
            </a:r>
            <a:endParaRPr lang="en-US" sz="2400" b="1">
              <a:latin typeface="Arial"/>
              <a:cs typeface="Arial"/>
            </a:endParaRPr>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endParaRPr lang="en-US"/>
          </a:p>
        </p:txBody>
      </p:sp>
    </p:spTree>
    <p:custDataLst>
      <p:tags r:id="rId1"/>
    </p:custDataLst>
    <p:extLst>
      <p:ext uri="{BB962C8B-B14F-4D97-AF65-F5344CB8AC3E}">
        <p14:creationId xmlns:p14="http://schemas.microsoft.com/office/powerpoint/2010/main" val="287934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a:xfrm>
            <a:off x="869950" y="301625"/>
            <a:ext cx="10515600" cy="1325563"/>
          </a:xfrm>
        </p:spPr>
        <p:txBody>
          <a:bodyPr/>
          <a:lstStyle/>
          <a:p>
            <a:r>
              <a:rPr lang="en-US">
                <a:latin typeface="Arial"/>
                <a:cs typeface="Arial"/>
              </a:rPr>
              <a:t>Appointment Policies &amp; Procedures</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71500" y="1714500"/>
            <a:ext cx="11049000" cy="3427412"/>
          </a:xfrm>
        </p:spPr>
        <p:txBody>
          <a:bodyPr vert="horz" lIns="0" tIns="0" rIns="0" bIns="0" rtlCol="0" anchor="t">
            <a:normAutofit/>
          </a:bodyPr>
          <a:lstStyle/>
          <a:p>
            <a:pPr marL="914400" lvl="1" indent="-457200">
              <a:spcBef>
                <a:spcPts val="600"/>
              </a:spcBef>
              <a:buClr>
                <a:srgbClr val="2850A3"/>
              </a:buClr>
              <a:buFont typeface="Wingdings" pitchFamily="2" charset="2"/>
              <a:buChar char="ü"/>
            </a:pPr>
            <a:r>
              <a:rPr lang="en-US" sz="3200" b="1">
                <a:latin typeface="Arial"/>
                <a:cs typeface="Arial"/>
              </a:rPr>
              <a:t>Faculty Affairs </a:t>
            </a:r>
            <a:r>
              <a:rPr lang="en-US" sz="3200" b="1" err="1">
                <a:latin typeface="Arial"/>
                <a:cs typeface="Arial"/>
              </a:rPr>
              <a:t>WebGuide</a:t>
            </a:r>
            <a:r>
              <a:rPr lang="en-US" sz="3200" b="1">
                <a:latin typeface="Arial"/>
                <a:cs typeface="Arial"/>
              </a:rPr>
              <a:t>: </a:t>
            </a:r>
            <a:r>
              <a:rPr lang="en-US" sz="3200">
                <a:latin typeface="Arial"/>
                <a:cs typeface="Arial"/>
                <a:hlinkClick r:id="rId4"/>
              </a:rPr>
              <a:t>faculty.uic.edu/webguide/</a:t>
            </a:r>
            <a:r>
              <a:rPr lang="en-US" sz="3200">
                <a:latin typeface="Arial"/>
                <a:cs typeface="Arial"/>
              </a:rPr>
              <a:t> </a:t>
            </a:r>
          </a:p>
          <a:p>
            <a:pPr marL="1371600" lvl="2" indent="-457200">
              <a:spcBef>
                <a:spcPts val="600"/>
              </a:spcBef>
              <a:buClr>
                <a:srgbClr val="2850A3"/>
              </a:buClr>
              <a:buFont typeface="Wingdings" pitchFamily="2" charset="2"/>
              <a:buChar char="ü"/>
            </a:pPr>
            <a:r>
              <a:rPr lang="en-US" sz="2800" b="1">
                <a:latin typeface="Arial"/>
                <a:cs typeface="Arial"/>
              </a:rPr>
              <a:t>Section 3 – Hiring New Faculty</a:t>
            </a:r>
            <a:endParaRPr lang="en-US" sz="2800" b="1"/>
          </a:p>
          <a:p>
            <a:pPr marL="1371600" lvl="2" indent="-457200">
              <a:spcBef>
                <a:spcPts val="600"/>
              </a:spcBef>
              <a:buClr>
                <a:srgbClr val="2850A3"/>
              </a:buClr>
              <a:buFont typeface="Wingdings" pitchFamily="2" charset="2"/>
              <a:buChar char="ü"/>
            </a:pPr>
            <a:r>
              <a:rPr lang="en-US" sz="2800" b="1">
                <a:latin typeface="Arial"/>
                <a:cs typeface="Arial"/>
              </a:rPr>
              <a:t>Tenure and Non-Tenure System Hires</a:t>
            </a:r>
            <a:endParaRPr lang="en-US" sz="2800" b="1"/>
          </a:p>
          <a:p>
            <a:pPr marL="1371600" lvl="2" indent="-457200">
              <a:spcBef>
                <a:spcPts val="600"/>
              </a:spcBef>
              <a:buClr>
                <a:srgbClr val="2850A3"/>
              </a:buClr>
              <a:buFont typeface="Wingdings" pitchFamily="2" charset="2"/>
              <a:buChar char="ü"/>
            </a:pPr>
            <a:r>
              <a:rPr lang="en-US" sz="2800" b="1">
                <a:latin typeface="Arial"/>
                <a:cs typeface="Arial"/>
              </a:rPr>
              <a:t>Service Toward Completion of the Probationary Period</a:t>
            </a:r>
            <a:endParaRPr lang="en-US" sz="2800" b="1"/>
          </a:p>
          <a:p>
            <a:pPr marL="1371600" lvl="2" indent="-457200">
              <a:spcBef>
                <a:spcPts val="600"/>
              </a:spcBef>
              <a:buClr>
                <a:srgbClr val="2850A3"/>
              </a:buClr>
              <a:buFont typeface="Wingdings" pitchFamily="2" charset="2"/>
              <a:buChar char="ü"/>
            </a:pPr>
            <a:r>
              <a:rPr lang="en-US" sz="2800" b="1">
                <a:latin typeface="Arial"/>
                <a:cs typeface="Arial"/>
              </a:rPr>
              <a:t>Questions about hiring or appointment details</a:t>
            </a:r>
            <a:endParaRPr lang="en-US" sz="2800" b="1"/>
          </a:p>
          <a:p>
            <a:pPr marL="1828800" lvl="3">
              <a:spcBef>
                <a:spcPts val="600"/>
              </a:spcBef>
              <a:buClr>
                <a:srgbClr val="2850A3"/>
              </a:buClr>
              <a:buFont typeface="Wingdings" pitchFamily="2" charset="2"/>
              <a:buChar char="ü"/>
            </a:pPr>
            <a:r>
              <a:rPr lang="en-US" sz="2600" b="1">
                <a:latin typeface="Arial"/>
                <a:cs typeface="Arial"/>
              </a:rPr>
              <a:t>Contact </a:t>
            </a:r>
            <a:r>
              <a:rPr lang="en-US" sz="2600" b="1">
                <a:latin typeface="Arial"/>
                <a:cs typeface="Arial"/>
                <a:hlinkClick r:id="rId5"/>
              </a:rPr>
              <a:t>facultyaffairs@uic.edu</a:t>
            </a:r>
            <a:r>
              <a:rPr lang="en-US" sz="2600" b="1">
                <a:latin typeface="Arial"/>
                <a:cs typeface="Arial"/>
              </a:rPr>
              <a:t> </a:t>
            </a:r>
            <a:endParaRPr lang="en-US" sz="26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endParaRPr lang="en-US"/>
          </a:p>
        </p:txBody>
      </p:sp>
    </p:spTree>
    <p:custDataLst>
      <p:tags r:id="rId1"/>
    </p:custDataLst>
    <p:extLst>
      <p:ext uri="{BB962C8B-B14F-4D97-AF65-F5344CB8AC3E}">
        <p14:creationId xmlns:p14="http://schemas.microsoft.com/office/powerpoint/2010/main" val="195981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p:txBody>
          <a:bodyPr/>
          <a:lstStyle/>
          <a:p>
            <a:r>
              <a:rPr lang="en-US">
                <a:latin typeface="Arial"/>
                <a:cs typeface="Arial"/>
              </a:rPr>
              <a:t>Promotion and/or Tenure Process</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95313" y="1555750"/>
            <a:ext cx="11049000" cy="4681537"/>
          </a:xfrm>
        </p:spPr>
        <p:txBody>
          <a:bodyPr vert="horz" lIns="0" tIns="0" rIns="0" bIns="0" rtlCol="0" anchor="t">
            <a:normAutofit/>
          </a:bodyPr>
          <a:lstStyle/>
          <a:p>
            <a:pPr marL="914400" lvl="1" indent="-457200">
              <a:spcBef>
                <a:spcPts val="600"/>
              </a:spcBef>
              <a:buClr>
                <a:srgbClr val="2850A3"/>
              </a:buClr>
              <a:buFont typeface="Wingdings" pitchFamily="2" charset="2"/>
              <a:buChar char="ü"/>
            </a:pPr>
            <a:r>
              <a:rPr lang="en-US" sz="2800" b="1">
                <a:latin typeface="Arial"/>
                <a:cs typeface="Arial"/>
              </a:rPr>
              <a:t>Unit and/or College P&amp;T Norms &amp; Criteria </a:t>
            </a:r>
            <a:endParaRPr lang="en-US" sz="2800" b="1"/>
          </a:p>
          <a:p>
            <a:pPr marL="1371600" lvl="2" indent="-457200">
              <a:spcBef>
                <a:spcPts val="600"/>
              </a:spcBef>
              <a:buClr>
                <a:srgbClr val="2850A3"/>
              </a:buClr>
              <a:buFont typeface="Wingdings" pitchFamily="2" charset="2"/>
              <a:buChar char="ü"/>
            </a:pPr>
            <a:r>
              <a:rPr lang="en-US" sz="2400" b="1">
                <a:latin typeface="Arial"/>
                <a:cs typeface="Arial"/>
              </a:rPr>
              <a:t>Norms &amp; Criteria used to assess and evaluate at each level of review</a:t>
            </a:r>
          </a:p>
          <a:p>
            <a:pPr marL="1371600" lvl="2" indent="-457200">
              <a:spcBef>
                <a:spcPts val="600"/>
              </a:spcBef>
              <a:buClr>
                <a:srgbClr val="2850A3"/>
              </a:buClr>
              <a:buFont typeface="Wingdings" pitchFamily="2" charset="2"/>
              <a:buChar char="ü"/>
            </a:pPr>
            <a:r>
              <a:rPr lang="en-US" sz="2400" b="1">
                <a:latin typeface="Arial"/>
                <a:cs typeface="Arial"/>
              </a:rPr>
              <a:t>Faculty and UEO determine if Unit and/or College P&amp;T Norms and Criteria have been met</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Norms &amp; Criteria faculty were hired under must be used</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Faculty may choose to follow updated Norms &amp; Criteria – it is their choice</a:t>
            </a:r>
            <a:endParaRPr lang="en-US" sz="2400" b="1"/>
          </a:p>
          <a:p>
            <a:endParaRPr lang="en-US"/>
          </a:p>
        </p:txBody>
      </p:sp>
    </p:spTree>
    <p:custDataLst>
      <p:tags r:id="rId1"/>
    </p:custDataLst>
    <p:extLst>
      <p:ext uri="{BB962C8B-B14F-4D97-AF65-F5344CB8AC3E}">
        <p14:creationId xmlns:p14="http://schemas.microsoft.com/office/powerpoint/2010/main" val="86077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p:txBody>
          <a:bodyPr/>
          <a:lstStyle/>
          <a:p>
            <a:r>
              <a:rPr lang="en-US">
                <a:latin typeface="Arial"/>
                <a:cs typeface="Arial"/>
              </a:rPr>
              <a:t>Promotion and/or Tenure Process</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95313" y="1555750"/>
            <a:ext cx="11049000" cy="4681537"/>
          </a:xfrm>
        </p:spPr>
        <p:txBody>
          <a:bodyPr vert="horz" lIns="0" tIns="0" rIns="0" bIns="0" rtlCol="0" anchor="t">
            <a:normAutofit/>
          </a:bodyPr>
          <a:lstStyle/>
          <a:p>
            <a:pPr marL="914400" lvl="1" indent="-457200">
              <a:spcBef>
                <a:spcPts val="600"/>
              </a:spcBef>
              <a:buClr>
                <a:srgbClr val="2850A3"/>
              </a:buClr>
              <a:buFont typeface="Wingdings" pitchFamily="2" charset="2"/>
              <a:buChar char="ü"/>
            </a:pPr>
            <a:r>
              <a:rPr lang="en-US" sz="2800" b="1">
                <a:latin typeface="Arial"/>
                <a:cs typeface="Arial"/>
              </a:rPr>
              <a:t>Dossier Preparation </a:t>
            </a:r>
            <a:endParaRPr lang="en-US" sz="2800" b="1"/>
          </a:p>
          <a:p>
            <a:pPr marL="1371600" lvl="2" indent="-457200">
              <a:spcBef>
                <a:spcPts val="600"/>
              </a:spcBef>
              <a:buClr>
                <a:srgbClr val="2850A3"/>
              </a:buClr>
              <a:buFont typeface="Wingdings" pitchFamily="2" charset="2"/>
              <a:buChar char="ü"/>
            </a:pPr>
            <a:r>
              <a:rPr lang="en-US" sz="2400" b="1">
                <a:latin typeface="Arial"/>
                <a:cs typeface="Arial"/>
              </a:rPr>
              <a:t>Begin in Spring Semester prior to the academic year of P&amp;T Review – the earlier the better</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Faculty prepare non-confidential and non-evaluative parts</a:t>
            </a:r>
          </a:p>
          <a:p>
            <a:pPr marL="1371600" lvl="2" indent="-457200">
              <a:spcBef>
                <a:spcPts val="600"/>
              </a:spcBef>
              <a:buClr>
                <a:srgbClr val="2850A3"/>
              </a:buClr>
              <a:buFont typeface="Wingdings" pitchFamily="2" charset="2"/>
              <a:buChar char="ü"/>
            </a:pPr>
            <a:r>
              <a:rPr lang="en-US" sz="2400" b="1">
                <a:latin typeface="Arial"/>
                <a:cs typeface="Arial"/>
              </a:rPr>
              <a:t>UEO or other senior faculty member serve as Dossier Preparer</a:t>
            </a:r>
          </a:p>
          <a:p>
            <a:pPr marL="1371600" lvl="2" indent="-457200">
              <a:spcBef>
                <a:spcPts val="600"/>
              </a:spcBef>
              <a:buClr>
                <a:srgbClr val="2850A3"/>
              </a:buClr>
              <a:buFont typeface="Wingdings" pitchFamily="2" charset="2"/>
              <a:buChar char="ü"/>
            </a:pPr>
            <a:r>
              <a:rPr lang="en-US" sz="2400" b="1">
                <a:latin typeface="Arial"/>
                <a:cs typeface="Arial"/>
              </a:rPr>
              <a:t>Staff members in the Unit and College serve as Coordinators</a:t>
            </a:r>
          </a:p>
          <a:p>
            <a:pPr marL="1371600" lvl="2" indent="-457200">
              <a:spcBef>
                <a:spcPts val="600"/>
              </a:spcBef>
              <a:buClr>
                <a:srgbClr val="2850A3"/>
              </a:buClr>
              <a:buFont typeface="Wingdings" pitchFamily="2" charset="2"/>
              <a:buChar char="ü"/>
            </a:pPr>
            <a:r>
              <a:rPr lang="en-US" sz="2400" b="1">
                <a:latin typeface="Arial"/>
                <a:cs typeface="Arial"/>
              </a:rPr>
              <a:t>Preparer and Coordinators help with preparation and complete confidential and evaluative parts</a:t>
            </a:r>
          </a:p>
          <a:p>
            <a:pPr marL="1371600" lvl="2" indent="-457200">
              <a:spcBef>
                <a:spcPts val="600"/>
              </a:spcBef>
              <a:buClr>
                <a:srgbClr val="2850A3"/>
              </a:buClr>
              <a:buFont typeface="Wingdings" pitchFamily="2" charset="2"/>
              <a:buChar char="ü"/>
            </a:pPr>
            <a:r>
              <a:rPr lang="en-US" sz="2400" b="1">
                <a:latin typeface="Arial"/>
                <a:cs typeface="Arial"/>
              </a:rPr>
              <a:t>Preparer and Unit Coordinator responsible to move dossier through review process within the College</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College Coordinators responsible to submit for University Review</a:t>
            </a:r>
            <a:endParaRPr lang="en-US" sz="24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endParaRPr lang="en-US"/>
          </a:p>
        </p:txBody>
      </p:sp>
    </p:spTree>
    <p:custDataLst>
      <p:tags r:id="rId1"/>
    </p:custDataLst>
    <p:extLst>
      <p:ext uri="{BB962C8B-B14F-4D97-AF65-F5344CB8AC3E}">
        <p14:creationId xmlns:p14="http://schemas.microsoft.com/office/powerpoint/2010/main" val="755586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p:txBody>
          <a:bodyPr/>
          <a:lstStyle/>
          <a:p>
            <a:r>
              <a:rPr lang="en-US">
                <a:latin typeface="Arial"/>
                <a:cs typeface="Arial"/>
              </a:rPr>
              <a:t>Promotion and/or Tenure Process</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95313" y="1555750"/>
            <a:ext cx="11049000" cy="4681537"/>
          </a:xfrm>
        </p:spPr>
        <p:txBody>
          <a:bodyPr vert="horz" lIns="0" tIns="0" rIns="0" bIns="0" rtlCol="0" anchor="t">
            <a:normAutofit/>
          </a:bodyPr>
          <a:lstStyle/>
          <a:p>
            <a:pPr marL="914400" lvl="1" indent="-457200">
              <a:spcBef>
                <a:spcPts val="600"/>
              </a:spcBef>
              <a:buClr>
                <a:srgbClr val="2850A3"/>
              </a:buClr>
              <a:buFont typeface="Wingdings" pitchFamily="2" charset="2"/>
              <a:buChar char="ü"/>
            </a:pPr>
            <a:r>
              <a:rPr lang="en-US" sz="2800" b="1">
                <a:latin typeface="Arial"/>
                <a:cs typeface="Arial"/>
              </a:rPr>
              <a:t>Review Process</a:t>
            </a:r>
            <a:endParaRPr lang="en-US" sz="2800" b="1"/>
          </a:p>
          <a:p>
            <a:pPr marL="1371600" lvl="2" indent="-457200">
              <a:spcBef>
                <a:spcPts val="600"/>
              </a:spcBef>
              <a:buClr>
                <a:srgbClr val="2850A3"/>
              </a:buClr>
              <a:buFont typeface="Wingdings" pitchFamily="2" charset="2"/>
              <a:buChar char="ü"/>
            </a:pPr>
            <a:r>
              <a:rPr lang="en-US" sz="2400" b="1">
                <a:latin typeface="Arial"/>
                <a:cs typeface="Arial"/>
              </a:rPr>
              <a:t>Withdrawal from Review Process</a:t>
            </a:r>
            <a:endParaRPr lang="en-US" sz="2400" b="1"/>
          </a:p>
          <a:p>
            <a:pPr marL="1828800" lvl="3" indent="-457200">
              <a:spcBef>
                <a:spcPts val="600"/>
              </a:spcBef>
              <a:buClr>
                <a:srgbClr val="2850A3"/>
              </a:buClr>
              <a:buFont typeface="Wingdings" pitchFamily="2" charset="2"/>
              <a:buChar char="ü"/>
            </a:pPr>
            <a:r>
              <a:rPr lang="en-US" sz="2200" b="1">
                <a:latin typeface="Arial"/>
                <a:cs typeface="Arial"/>
              </a:rPr>
              <a:t>Candidates may withdraw at any time in the review process</a:t>
            </a:r>
          </a:p>
          <a:p>
            <a:pPr marL="1828800" lvl="3" indent="-457200">
              <a:spcBef>
                <a:spcPts val="600"/>
              </a:spcBef>
              <a:buClr>
                <a:srgbClr val="2850A3"/>
              </a:buClr>
              <a:buFont typeface="Wingdings" pitchFamily="2" charset="2"/>
              <a:buChar char="ü"/>
            </a:pPr>
            <a:r>
              <a:rPr lang="en-US" sz="2200" b="1">
                <a:latin typeface="Arial"/>
                <a:cs typeface="Arial"/>
              </a:rPr>
              <a:t>Withdrawal for Assistant Professors in T6 will result in Notice of Non-Reappointment with a Terminal Contract</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Assistant Professors going up prior to T6 and other faculty members may withdraw without being penalized for future reviews</a:t>
            </a:r>
            <a:endParaRPr lang="en-US" sz="2200" b="1"/>
          </a:p>
          <a:p>
            <a:pPr marL="1371600" lvl="2" indent="-457200">
              <a:spcBef>
                <a:spcPts val="600"/>
              </a:spcBef>
              <a:buClr>
                <a:srgbClr val="2850A3"/>
              </a:buClr>
              <a:buFont typeface="Wingdings" pitchFamily="2" charset="2"/>
              <a:buChar char="ü"/>
            </a:pPr>
            <a:r>
              <a:rPr lang="en-US" sz="2400" b="1">
                <a:latin typeface="Arial"/>
                <a:cs typeface="Arial"/>
              </a:rPr>
              <a:t>Unit &amp; College Level Review</a:t>
            </a:r>
            <a:endParaRPr lang="en-US" sz="2400" b="1"/>
          </a:p>
          <a:p>
            <a:pPr marL="1828800" lvl="3" indent="-457200">
              <a:spcBef>
                <a:spcPts val="600"/>
              </a:spcBef>
              <a:buClr>
                <a:srgbClr val="2850A3"/>
              </a:buClr>
              <a:buFont typeface="Wingdings" pitchFamily="2" charset="2"/>
              <a:buChar char="ü"/>
            </a:pPr>
            <a:r>
              <a:rPr lang="en-US" sz="2200" b="1">
                <a:latin typeface="Arial"/>
                <a:cs typeface="Arial"/>
              </a:rPr>
              <a:t>P&amp;T Committees review and vote at each level</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UEO and Dean evaluations and endorsement or non-endorsement</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Votes and endorsements communicated to candidate after each level</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Negative review or non-endorsement does not stop the review</a:t>
            </a:r>
            <a:endParaRPr lang="en-US" sz="2200" b="1"/>
          </a:p>
          <a:p>
            <a:pPr marL="1828800" lvl="3" indent="-457200">
              <a:spcBef>
                <a:spcPts val="600"/>
              </a:spcBef>
              <a:buClr>
                <a:srgbClr val="2850A3"/>
              </a:buClr>
              <a:buFont typeface="Wingdings" pitchFamily="2" charset="2"/>
              <a:buChar char="ü"/>
            </a:pPr>
            <a:endParaRPr lang="en-US" sz="22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endParaRPr lang="en-US"/>
          </a:p>
        </p:txBody>
      </p:sp>
    </p:spTree>
    <p:custDataLst>
      <p:tags r:id="rId1"/>
    </p:custDataLst>
    <p:extLst>
      <p:ext uri="{BB962C8B-B14F-4D97-AF65-F5344CB8AC3E}">
        <p14:creationId xmlns:p14="http://schemas.microsoft.com/office/powerpoint/2010/main" val="305183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p:txBody>
          <a:bodyPr/>
          <a:lstStyle/>
          <a:p>
            <a:r>
              <a:rPr lang="en-US">
                <a:latin typeface="Arial"/>
                <a:cs typeface="Arial"/>
              </a:rPr>
              <a:t>Promotion and/or Tenure Process</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95313" y="1555750"/>
            <a:ext cx="11049000" cy="4681537"/>
          </a:xfrm>
        </p:spPr>
        <p:txBody>
          <a:bodyPr vert="horz" lIns="0" tIns="0" rIns="0" bIns="0" rtlCol="0" anchor="t">
            <a:normAutofit fontScale="92500" lnSpcReduction="10000"/>
          </a:bodyPr>
          <a:lstStyle/>
          <a:p>
            <a:pPr marL="914400" lvl="1" indent="-457200">
              <a:spcBef>
                <a:spcPts val="600"/>
              </a:spcBef>
              <a:buClr>
                <a:srgbClr val="2850A3"/>
              </a:buClr>
              <a:buFont typeface="Wingdings" pitchFamily="2" charset="2"/>
              <a:buChar char="ü"/>
            </a:pPr>
            <a:r>
              <a:rPr lang="en-US" sz="2800" b="1">
                <a:latin typeface="Arial"/>
                <a:cs typeface="Arial"/>
              </a:rPr>
              <a:t>Review Process </a:t>
            </a:r>
            <a:r>
              <a:rPr lang="en-US" sz="2800" b="1" i="1">
                <a:latin typeface="Arial"/>
                <a:cs typeface="Arial"/>
              </a:rPr>
              <a:t>(continued)</a:t>
            </a:r>
            <a:r>
              <a:rPr lang="en-US" sz="2800" b="1">
                <a:latin typeface="Arial"/>
                <a:cs typeface="Arial"/>
              </a:rPr>
              <a:t> </a:t>
            </a:r>
            <a:endParaRPr lang="en-US" sz="2800" b="1"/>
          </a:p>
          <a:p>
            <a:pPr marL="1371600" lvl="2" indent="-457200">
              <a:spcBef>
                <a:spcPts val="600"/>
              </a:spcBef>
              <a:buClr>
                <a:srgbClr val="2850A3"/>
              </a:buClr>
              <a:buFont typeface="Wingdings" pitchFamily="2" charset="2"/>
              <a:buChar char="ü"/>
            </a:pPr>
            <a:r>
              <a:rPr lang="en-US" sz="2400" b="1">
                <a:latin typeface="Arial"/>
                <a:cs typeface="Arial"/>
              </a:rPr>
              <a:t>University Level Review</a:t>
            </a:r>
            <a:endParaRPr lang="en-US" sz="2400" b="1"/>
          </a:p>
          <a:p>
            <a:pPr marL="1828800" lvl="3" indent="-457200">
              <a:spcBef>
                <a:spcPts val="600"/>
              </a:spcBef>
              <a:buClr>
                <a:srgbClr val="2850A3"/>
              </a:buClr>
              <a:buFont typeface="Wingdings" pitchFamily="2" charset="2"/>
              <a:buChar char="ü"/>
            </a:pPr>
            <a:r>
              <a:rPr lang="en-US" sz="2200" b="1">
                <a:latin typeface="Arial"/>
                <a:cs typeface="Arial"/>
              </a:rPr>
              <a:t>University P&amp;T Committee review and vote</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Voting results communicated back to Dean to share with candidates and UEOs by Vice Provost for Faculty Affairs</a:t>
            </a:r>
          </a:p>
          <a:p>
            <a:pPr marL="1828800" lvl="3" indent="-457200">
              <a:spcBef>
                <a:spcPts val="600"/>
              </a:spcBef>
              <a:buClr>
                <a:srgbClr val="2850A3"/>
              </a:buClr>
              <a:buFont typeface="Wingdings" pitchFamily="2" charset="2"/>
              <a:buChar char="ü"/>
            </a:pPr>
            <a:r>
              <a:rPr lang="en-US" sz="2200" b="1">
                <a:latin typeface="Arial"/>
                <a:cs typeface="Arial"/>
              </a:rPr>
              <a:t>Provost, Vice Chancellor for Health Affairs (Health Science Colleges only), and Dean of Graduate College review and make recommendations to Chancellor</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Provost communicates recommendations back to Deans to share with candidates and UEOs</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Provost's recommendation to Chancellor may be appealed by candidate</a:t>
            </a:r>
          </a:p>
          <a:p>
            <a:pPr marL="1828800" lvl="3" indent="-457200">
              <a:spcBef>
                <a:spcPts val="600"/>
              </a:spcBef>
              <a:buClr>
                <a:srgbClr val="2850A3"/>
              </a:buClr>
              <a:buFont typeface="Wingdings" pitchFamily="2" charset="2"/>
              <a:buChar char="ü"/>
            </a:pPr>
            <a:r>
              <a:rPr lang="en-US" sz="2200" b="1">
                <a:latin typeface="Arial"/>
                <a:cs typeface="Arial"/>
              </a:rPr>
              <a:t>Chancellor will review and make final recommendations to the Board of Trustees (BOT).</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Chancellor communicates recommendations back to candidates with Deans and UEOs copied</a:t>
            </a:r>
          </a:p>
          <a:p>
            <a:pPr marL="1828800" lvl="3" indent="-457200">
              <a:spcBef>
                <a:spcPts val="600"/>
              </a:spcBef>
              <a:buClr>
                <a:srgbClr val="2850A3"/>
              </a:buClr>
              <a:buFont typeface="Wingdings" pitchFamily="2" charset="2"/>
              <a:buChar char="ü"/>
            </a:pPr>
            <a:endParaRPr lang="en-US" sz="22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endParaRPr lang="en-US"/>
          </a:p>
        </p:txBody>
      </p:sp>
    </p:spTree>
    <p:custDataLst>
      <p:tags r:id="rId1"/>
    </p:custDataLst>
    <p:extLst>
      <p:ext uri="{BB962C8B-B14F-4D97-AF65-F5344CB8AC3E}">
        <p14:creationId xmlns:p14="http://schemas.microsoft.com/office/powerpoint/2010/main" val="231030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p:txBody>
          <a:bodyPr/>
          <a:lstStyle/>
          <a:p>
            <a:r>
              <a:rPr lang="en-US">
                <a:latin typeface="Arial"/>
                <a:cs typeface="Arial"/>
              </a:rPr>
              <a:t>Promotion and/or Tenure Process</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95313" y="1555750"/>
            <a:ext cx="11049000" cy="4681537"/>
          </a:xfrm>
        </p:spPr>
        <p:txBody>
          <a:bodyPr vert="horz" lIns="0" tIns="0" rIns="0" bIns="0" rtlCol="0" anchor="t">
            <a:normAutofit/>
          </a:bodyPr>
          <a:lstStyle/>
          <a:p>
            <a:pPr marL="914400" lvl="1" indent="-457200">
              <a:spcBef>
                <a:spcPts val="600"/>
              </a:spcBef>
              <a:buClr>
                <a:srgbClr val="2850A3"/>
              </a:buClr>
              <a:buFont typeface="Wingdings" pitchFamily="2" charset="2"/>
              <a:buChar char="ü"/>
            </a:pPr>
            <a:r>
              <a:rPr lang="en-US" sz="2800" b="1">
                <a:latin typeface="Arial"/>
                <a:cs typeface="Arial"/>
              </a:rPr>
              <a:t>Review Process </a:t>
            </a:r>
            <a:r>
              <a:rPr lang="en-US" sz="2800" b="1" i="1">
                <a:latin typeface="Arial"/>
                <a:cs typeface="Arial"/>
              </a:rPr>
              <a:t>(continued)</a:t>
            </a:r>
            <a:r>
              <a:rPr lang="en-US" sz="2800" b="1">
                <a:latin typeface="Arial"/>
                <a:cs typeface="Arial"/>
              </a:rPr>
              <a:t> </a:t>
            </a:r>
            <a:endParaRPr lang="en-US" sz="2800" b="1"/>
          </a:p>
          <a:p>
            <a:pPr marL="1371600" lvl="2" indent="-457200">
              <a:spcBef>
                <a:spcPts val="600"/>
              </a:spcBef>
              <a:buClr>
                <a:srgbClr val="2850A3"/>
              </a:buClr>
              <a:buFont typeface="Wingdings" pitchFamily="2" charset="2"/>
              <a:buChar char="ü"/>
            </a:pPr>
            <a:r>
              <a:rPr lang="en-US" sz="2400" b="1">
                <a:latin typeface="Arial"/>
                <a:cs typeface="Arial"/>
              </a:rPr>
              <a:t>Board of Trustees (BOT) Approval</a:t>
            </a:r>
            <a:endParaRPr lang="en-US" sz="2400" b="1"/>
          </a:p>
          <a:p>
            <a:pPr marL="1828800" lvl="3" indent="-457200">
              <a:spcBef>
                <a:spcPts val="600"/>
              </a:spcBef>
              <a:buClr>
                <a:srgbClr val="2850A3"/>
              </a:buClr>
              <a:buFont typeface="Wingdings" pitchFamily="2" charset="2"/>
              <a:buChar char="ü"/>
            </a:pPr>
            <a:r>
              <a:rPr lang="en-US" sz="2200" b="1">
                <a:latin typeface="Arial"/>
                <a:cs typeface="Arial"/>
              </a:rPr>
              <a:t>BOT approves all recommendations at its July meeting</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If approved, promotions and/or tenure are effective on August 16th (new academic year)</a:t>
            </a:r>
            <a:endParaRPr lang="en-US" sz="2200" b="1">
              <a:cs typeface="Arial"/>
            </a:endParaRPr>
          </a:p>
          <a:p>
            <a:pPr marL="1828800" lvl="3" indent="-457200">
              <a:spcBef>
                <a:spcPts val="600"/>
              </a:spcBef>
              <a:buClr>
                <a:srgbClr val="2850A3"/>
              </a:buClr>
              <a:buFont typeface="Wingdings" pitchFamily="2" charset="2"/>
              <a:buChar char="ü"/>
            </a:pPr>
            <a:r>
              <a:rPr lang="en-US" sz="2200" b="1">
                <a:latin typeface="Arial"/>
                <a:cs typeface="Arial"/>
              </a:rPr>
              <a:t>BOT office communicates final approval to candidates in September</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Approvals are available via BOT Meeting Minutes and College HR staffs are notified of the availability of BOT approved items</a:t>
            </a:r>
            <a:endParaRPr lang="en-US" sz="2200" b="1"/>
          </a:p>
          <a:p>
            <a:pPr marL="1828800" lvl="3" indent="-457200">
              <a:spcBef>
                <a:spcPts val="600"/>
              </a:spcBef>
              <a:buClr>
                <a:srgbClr val="2850A3"/>
              </a:buClr>
              <a:buFont typeface="Wingdings" pitchFamily="2" charset="2"/>
              <a:buChar char="ü"/>
            </a:pPr>
            <a:endParaRPr lang="en-US" sz="22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endParaRPr lang="en-US"/>
          </a:p>
        </p:txBody>
      </p:sp>
    </p:spTree>
    <p:custDataLst>
      <p:tags r:id="rId1"/>
    </p:custDataLst>
    <p:extLst>
      <p:ext uri="{BB962C8B-B14F-4D97-AF65-F5344CB8AC3E}">
        <p14:creationId xmlns:p14="http://schemas.microsoft.com/office/powerpoint/2010/main" val="148824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p:txBody>
          <a:bodyPr/>
          <a:lstStyle/>
          <a:p>
            <a:r>
              <a:rPr lang="en-US">
                <a:latin typeface="Arial"/>
                <a:cs typeface="Arial"/>
              </a:rPr>
              <a:t>Promotion and/or Tenure Process</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95313" y="1555750"/>
            <a:ext cx="11049000" cy="4681537"/>
          </a:xfrm>
        </p:spPr>
        <p:txBody>
          <a:bodyPr vert="horz" lIns="0" tIns="0" rIns="0" bIns="0" rtlCol="0" anchor="t">
            <a:normAutofit lnSpcReduction="10000"/>
          </a:bodyPr>
          <a:lstStyle/>
          <a:p>
            <a:pPr marL="914400" lvl="1" indent="-457200">
              <a:spcBef>
                <a:spcPts val="600"/>
              </a:spcBef>
              <a:buClr>
                <a:srgbClr val="2850A3"/>
              </a:buClr>
              <a:buFont typeface="Wingdings" pitchFamily="2" charset="2"/>
              <a:buChar char="ü"/>
            </a:pPr>
            <a:r>
              <a:rPr lang="en-US" sz="2800" b="1">
                <a:latin typeface="Arial"/>
                <a:cs typeface="Arial"/>
              </a:rPr>
              <a:t>Special Circumstances </a:t>
            </a:r>
            <a:endParaRPr lang="en-US" b="1"/>
          </a:p>
          <a:p>
            <a:pPr marL="1371600" lvl="2">
              <a:spcBef>
                <a:spcPts val="600"/>
              </a:spcBef>
              <a:buClr>
                <a:srgbClr val="2850A3"/>
              </a:buClr>
              <a:buFont typeface="Wingdings" pitchFamily="2" charset="2"/>
              <a:buChar char="ü"/>
            </a:pPr>
            <a:r>
              <a:rPr lang="en-US" sz="2400" b="1">
                <a:latin typeface="Arial"/>
                <a:cs typeface="Arial"/>
              </a:rPr>
              <a:t>Joint Appointments</a:t>
            </a:r>
            <a:endParaRPr lang="en-US" sz="2400" b="1"/>
          </a:p>
          <a:p>
            <a:pPr marL="1828800" lvl="3" indent="-457200">
              <a:spcBef>
                <a:spcPts val="600"/>
              </a:spcBef>
              <a:buClr>
                <a:srgbClr val="2850A3"/>
              </a:buClr>
              <a:buFont typeface="Wingdings" pitchFamily="2" charset="2"/>
              <a:buChar char="ü"/>
            </a:pPr>
            <a:r>
              <a:rPr lang="en-US" sz="2200" b="1">
                <a:latin typeface="Arial"/>
                <a:cs typeface="Arial"/>
              </a:rPr>
              <a:t>Faculty with a Faculty Rank FTE% in two Units/Colleges (e.g. 60% Political Science, LAS, and 40% Public Administration, UPPA)</a:t>
            </a:r>
          </a:p>
          <a:p>
            <a:pPr marL="1828800" lvl="3" indent="-457200">
              <a:spcBef>
                <a:spcPts val="600"/>
              </a:spcBef>
              <a:buClr>
                <a:srgbClr val="2850A3"/>
              </a:buClr>
              <a:buFont typeface="Wingdings" pitchFamily="2" charset="2"/>
              <a:buChar char="ü"/>
            </a:pPr>
            <a:r>
              <a:rPr lang="en-US" sz="2200" b="1">
                <a:latin typeface="Arial"/>
                <a:cs typeface="Arial"/>
              </a:rPr>
              <a:t>Requirements and review conducted by both Units and Colleges</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Primary Unit and College responsible for dossier and review process</a:t>
            </a:r>
            <a:endParaRPr lang="en-US" sz="2200" b="1"/>
          </a:p>
          <a:p>
            <a:pPr marL="1371600" lvl="2">
              <a:spcBef>
                <a:spcPts val="600"/>
              </a:spcBef>
              <a:buClr>
                <a:srgbClr val="2850A3"/>
              </a:buClr>
              <a:buFont typeface="Wingdings" pitchFamily="2" charset="2"/>
              <a:buChar char="ü"/>
            </a:pPr>
            <a:r>
              <a:rPr lang="en-US" sz="2400" b="1">
                <a:latin typeface="Arial"/>
                <a:cs typeface="Arial"/>
              </a:rPr>
              <a:t>Off-Cycle Cases</a:t>
            </a:r>
            <a:endParaRPr lang="en-US" sz="2400" b="1"/>
          </a:p>
          <a:p>
            <a:pPr marL="1828800" lvl="3" indent="-457200">
              <a:spcBef>
                <a:spcPts val="600"/>
              </a:spcBef>
              <a:buClr>
                <a:srgbClr val="2850A3"/>
              </a:buClr>
              <a:buFont typeface="Wingdings" pitchFamily="2" charset="2"/>
              <a:buChar char="ü"/>
            </a:pPr>
            <a:r>
              <a:rPr lang="en-US" sz="2200" b="1">
                <a:latin typeface="Arial"/>
                <a:cs typeface="Arial"/>
              </a:rPr>
              <a:t>Prior approval from Provost / Vice Provost for Faculty Affairs</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Conducted under unusual circumstances</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Mostly used for retention purposes as a part of a Counter-Offer</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Same review process for Unit and College</a:t>
            </a:r>
            <a:endParaRPr lang="en-US" sz="2200" b="1"/>
          </a:p>
          <a:p>
            <a:pPr marL="1828800" lvl="3" indent="-457200">
              <a:spcBef>
                <a:spcPts val="600"/>
              </a:spcBef>
              <a:buClr>
                <a:srgbClr val="2850A3"/>
              </a:buClr>
              <a:buFont typeface="Wingdings" pitchFamily="2" charset="2"/>
              <a:buChar char="ü"/>
            </a:pPr>
            <a:r>
              <a:rPr lang="en-US" sz="2200" b="1">
                <a:latin typeface="Arial"/>
                <a:cs typeface="Arial"/>
              </a:rPr>
              <a:t>Reviewed by University P&amp;T Committee Co-Chairs and Administrators</a:t>
            </a:r>
            <a:endParaRPr lang="en-US" sz="2200" b="1"/>
          </a:p>
          <a:p>
            <a:pPr marL="1828800" lvl="3" indent="-457200">
              <a:spcBef>
                <a:spcPts val="600"/>
              </a:spcBef>
              <a:buClr>
                <a:srgbClr val="2850A3"/>
              </a:buClr>
              <a:buFont typeface="Wingdings" pitchFamily="2" charset="2"/>
              <a:buChar char="ü"/>
            </a:pPr>
            <a:endParaRPr lang="en-US" sz="22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endParaRPr lang="en-US"/>
          </a:p>
        </p:txBody>
      </p:sp>
    </p:spTree>
    <p:custDataLst>
      <p:tags r:id="rId1"/>
    </p:custDataLst>
    <p:extLst>
      <p:ext uri="{BB962C8B-B14F-4D97-AF65-F5344CB8AC3E}">
        <p14:creationId xmlns:p14="http://schemas.microsoft.com/office/powerpoint/2010/main" val="291741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a:xfrm>
            <a:off x="274639" y="261938"/>
            <a:ext cx="11698286" cy="1325563"/>
          </a:xfrm>
        </p:spPr>
        <p:txBody>
          <a:bodyPr/>
          <a:lstStyle/>
          <a:p>
            <a:r>
              <a:rPr lang="en-US">
                <a:latin typeface="Arial"/>
                <a:cs typeface="Arial"/>
              </a:rPr>
              <a:t>P&amp;T Guidelines, Materials and Resources </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492126" y="1404938"/>
            <a:ext cx="11231562" cy="4768849"/>
          </a:xfrm>
        </p:spPr>
        <p:txBody>
          <a:bodyPr vert="horz" lIns="0" tIns="0" rIns="0" bIns="0" rtlCol="0" anchor="t">
            <a:normAutofit fontScale="92500" lnSpcReduction="10000"/>
          </a:bodyPr>
          <a:lstStyle/>
          <a:p>
            <a:pPr marL="914400" lvl="1" indent="-457200">
              <a:spcBef>
                <a:spcPts val="600"/>
              </a:spcBef>
              <a:buClr>
                <a:srgbClr val="2850A3"/>
              </a:buClr>
              <a:buFont typeface="Wingdings" pitchFamily="2" charset="2"/>
              <a:buChar char="ü"/>
            </a:pPr>
            <a:r>
              <a:rPr lang="en-US" sz="2800" b="1">
                <a:latin typeface="Arial"/>
                <a:cs typeface="Arial"/>
              </a:rPr>
              <a:t>Available on P&amp;T webpage: </a:t>
            </a:r>
            <a:endParaRPr lang="en-US" b="1"/>
          </a:p>
          <a:p>
            <a:pPr marL="1371600" lvl="2" indent="-457200">
              <a:spcBef>
                <a:spcPts val="600"/>
              </a:spcBef>
              <a:buClr>
                <a:srgbClr val="2850A3"/>
              </a:buClr>
              <a:buFont typeface="Wingdings" pitchFamily="2" charset="2"/>
              <a:buChar char="ü"/>
            </a:pPr>
            <a:r>
              <a:rPr lang="en-US" sz="2400">
                <a:latin typeface="Arial"/>
                <a:cs typeface="Arial"/>
                <a:hlinkClick r:id="rId4"/>
              </a:rPr>
              <a:t>faculty.uic.edu/promotionandtenure/</a:t>
            </a:r>
            <a:r>
              <a:rPr lang="en-US" sz="2400">
                <a:latin typeface="Arial"/>
                <a:cs typeface="Arial"/>
              </a:rPr>
              <a:t> </a:t>
            </a:r>
            <a:endParaRPr lang="en-US" sz="2400" b="1"/>
          </a:p>
          <a:p>
            <a:pPr marL="914400" lvl="1" indent="-457200">
              <a:spcBef>
                <a:spcPts val="600"/>
              </a:spcBef>
              <a:buClr>
                <a:srgbClr val="2850A3"/>
              </a:buClr>
              <a:buFont typeface="Wingdings" pitchFamily="2" charset="2"/>
              <a:buChar char="ü"/>
            </a:pPr>
            <a:r>
              <a:rPr lang="en-US" sz="2800" b="1">
                <a:latin typeface="Arial"/>
                <a:cs typeface="Arial"/>
              </a:rPr>
              <a:t>Several modifications and updates for P&amp;T Guidelines and Dossier Forms – effective for the upcoming cycle</a:t>
            </a:r>
            <a:endParaRPr lang="en-US" sz="2800">
              <a:latin typeface="Arial"/>
              <a:cs typeface="Arial"/>
            </a:endParaRPr>
          </a:p>
          <a:p>
            <a:pPr marL="914400" lvl="1" indent="-457200">
              <a:spcBef>
                <a:spcPts val="600"/>
              </a:spcBef>
              <a:buClr>
                <a:srgbClr val="2850A3"/>
              </a:buClr>
              <a:buFont typeface="Wingdings" pitchFamily="2" charset="2"/>
              <a:buChar char="ü"/>
            </a:pPr>
            <a:r>
              <a:rPr lang="en-US" sz="2800" b="1">
                <a:latin typeface="Arial"/>
                <a:cs typeface="Arial"/>
              </a:rPr>
              <a:t>Modifications and updates discussed in detail in annual P&amp;T Coordinators Meeting – recording available to view</a:t>
            </a:r>
            <a:endParaRPr lang="en-US" sz="2800" b="1"/>
          </a:p>
          <a:p>
            <a:pPr marL="914400" lvl="1" indent="-457200">
              <a:spcBef>
                <a:spcPts val="600"/>
              </a:spcBef>
              <a:buClr>
                <a:srgbClr val="2850A3"/>
              </a:buClr>
              <a:buFont typeface="Wingdings" pitchFamily="2" charset="2"/>
              <a:buChar char="ü"/>
            </a:pPr>
            <a:r>
              <a:rPr lang="en-US" sz="2800" b="1">
                <a:latin typeface="Arial"/>
                <a:cs typeface="Arial"/>
              </a:rPr>
              <a:t>Important for Candidates, Preparers, Coordinators, and anyone involved in the process to watch tutorial video: </a:t>
            </a:r>
            <a:r>
              <a:rPr lang="en-US" sz="2800" b="1" i="1">
                <a:latin typeface="Arial"/>
                <a:cs typeface="Arial"/>
              </a:rPr>
              <a:t>How to Prepare and Complete the Electronic File of the Dossier Forms</a:t>
            </a:r>
            <a:endParaRPr lang="en-US" sz="2800" b="1" i="1"/>
          </a:p>
          <a:p>
            <a:pPr marL="914400" lvl="1" indent="-457200">
              <a:spcBef>
                <a:spcPts val="600"/>
              </a:spcBef>
              <a:buClr>
                <a:srgbClr val="2850A3"/>
              </a:buClr>
              <a:buFont typeface="Wingdings" pitchFamily="2" charset="2"/>
              <a:buChar char="ü"/>
            </a:pPr>
            <a:r>
              <a:rPr lang="en-US" sz="2800" b="1">
                <a:latin typeface="Arial"/>
                <a:cs typeface="Arial"/>
              </a:rPr>
              <a:t>Unit Coordinators should contact College Coordinators with Questions – College Coordinators should contact Faculty Affairs</a:t>
            </a:r>
          </a:p>
          <a:p>
            <a:pPr marL="914400" lvl="1" indent="-457200">
              <a:spcBef>
                <a:spcPts val="600"/>
              </a:spcBef>
              <a:buClr>
                <a:srgbClr val="2850A3"/>
              </a:buClr>
              <a:buFont typeface="Wingdings" pitchFamily="2" charset="2"/>
              <a:buChar char="ü"/>
            </a:pPr>
            <a:r>
              <a:rPr lang="en-US" sz="2800" b="1">
                <a:latin typeface="Arial"/>
                <a:cs typeface="Arial"/>
              </a:rPr>
              <a:t>Faculty Affairs is here to help!</a:t>
            </a:r>
            <a:endParaRPr lang="en-US" sz="2800" b="1" i="1"/>
          </a:p>
          <a:p>
            <a:pPr marL="1371600" lvl="2" indent="-457200">
              <a:spcBef>
                <a:spcPts val="600"/>
              </a:spcBef>
              <a:buClr>
                <a:srgbClr val="2850A3"/>
              </a:buClr>
              <a:buFont typeface="Wingdings" pitchFamily="2" charset="2"/>
              <a:buChar char="ü"/>
            </a:pPr>
            <a:r>
              <a:rPr lang="en-US" sz="2400" b="1">
                <a:latin typeface="Arial"/>
                <a:cs typeface="Arial"/>
              </a:rPr>
              <a:t>Contact </a:t>
            </a:r>
            <a:r>
              <a:rPr lang="en-US" sz="2400" b="1">
                <a:latin typeface="Arial"/>
                <a:cs typeface="Arial"/>
                <a:hlinkClick r:id="rId5"/>
              </a:rPr>
              <a:t>uicpt@uic.edu</a:t>
            </a:r>
            <a:r>
              <a:rPr lang="en-US" sz="2400" b="1">
                <a:latin typeface="Arial"/>
                <a:cs typeface="Arial"/>
              </a:rPr>
              <a:t> </a:t>
            </a:r>
            <a:endParaRPr lang="en-US" sz="2400" b="1"/>
          </a:p>
          <a:p>
            <a:pPr marL="1828800" lvl="3" indent="-457200">
              <a:spcBef>
                <a:spcPts val="600"/>
              </a:spcBef>
              <a:buClr>
                <a:srgbClr val="2850A3"/>
              </a:buClr>
              <a:buFont typeface="Wingdings" pitchFamily="2" charset="2"/>
              <a:buChar char="ü"/>
            </a:pPr>
            <a:endParaRPr lang="en-US" sz="22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endParaRPr lang="en-US"/>
          </a:p>
        </p:txBody>
      </p:sp>
    </p:spTree>
    <p:custDataLst>
      <p:tags r:id="rId1"/>
    </p:custDataLst>
    <p:extLst>
      <p:ext uri="{BB962C8B-B14F-4D97-AF65-F5344CB8AC3E}">
        <p14:creationId xmlns:p14="http://schemas.microsoft.com/office/powerpoint/2010/main" val="3950945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BFB97E-AA37-5246-9C3B-7430824D3728}"/>
              </a:ext>
            </a:extLst>
          </p:cNvPr>
          <p:cNvSpPr>
            <a:spLocks noGrp="1"/>
          </p:cNvSpPr>
          <p:nvPr>
            <p:ph type="title"/>
          </p:nvPr>
        </p:nvSpPr>
        <p:spPr/>
        <p:txBody>
          <a:bodyPr/>
          <a:lstStyle/>
          <a:p>
            <a:r>
              <a:rPr lang="en-US"/>
              <a:t>QUESTIONS</a:t>
            </a:r>
          </a:p>
        </p:txBody>
      </p:sp>
      <p:sp>
        <p:nvSpPr>
          <p:cNvPr id="2" name="Footer Placeholder 1">
            <a:extLst>
              <a:ext uri="{FF2B5EF4-FFF2-40B4-BE49-F238E27FC236}">
                <a16:creationId xmlns:a16="http://schemas.microsoft.com/office/drawing/2014/main" id="{EA05D18E-691F-3147-ACC9-F3B6A0082539}"/>
              </a:ext>
            </a:extLst>
          </p:cNvPr>
          <p:cNvSpPr>
            <a:spLocks noGrp="1"/>
          </p:cNvSpPr>
          <p:nvPr>
            <p:ph type="ftr" sz="quarter" idx="10"/>
          </p:nvPr>
        </p:nvSpPr>
        <p:spPr>
          <a:xfrm>
            <a:off x="571499" y="6419410"/>
            <a:ext cx="4643052" cy="365125"/>
          </a:xfrm>
        </p:spPr>
        <p:txBody>
          <a:bodyPr/>
          <a:lstStyle/>
          <a:p>
            <a:r>
              <a:rPr lang="en-US"/>
              <a:t>Office of the Vice Provost for Faculty Affairs</a:t>
            </a:r>
          </a:p>
        </p:txBody>
      </p:sp>
    </p:spTree>
    <p:custDataLst>
      <p:tags r:id="rId1"/>
    </p:custDataLst>
    <p:extLst>
      <p:ext uri="{BB962C8B-B14F-4D97-AF65-F5344CB8AC3E}">
        <p14:creationId xmlns:p14="http://schemas.microsoft.com/office/powerpoint/2010/main" val="200429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a:xfrm>
            <a:off x="838200" y="71437"/>
            <a:ext cx="10515600" cy="1325563"/>
          </a:xfrm>
        </p:spPr>
        <p:txBody>
          <a:bodyPr/>
          <a:lstStyle/>
          <a:p>
            <a:r>
              <a:rPr lang="en-US">
                <a:latin typeface="Arial"/>
                <a:cs typeface="Arial"/>
              </a:rPr>
              <a:t>Presentation Overview</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71500" y="1436688"/>
            <a:ext cx="11049000" cy="4491037"/>
          </a:xfrm>
        </p:spPr>
        <p:txBody>
          <a:bodyPr vert="horz" lIns="0" tIns="0" rIns="0" bIns="0" rtlCol="0" anchor="t">
            <a:normAutofit/>
          </a:bodyPr>
          <a:lstStyle/>
          <a:p>
            <a:pPr marL="914400" lvl="1" indent="-457200">
              <a:spcBef>
                <a:spcPts val="600"/>
              </a:spcBef>
              <a:buClr>
                <a:srgbClr val="2850A3"/>
              </a:buClr>
              <a:buFont typeface="Wingdings" pitchFamily="2" charset="2"/>
              <a:buChar char="ü"/>
            </a:pPr>
            <a:r>
              <a:rPr lang="en-US" sz="3200" b="1">
                <a:latin typeface="Arial"/>
                <a:cs typeface="Arial"/>
              </a:rPr>
              <a:t>Tenure System vs Non-Tenure System</a:t>
            </a:r>
            <a:endParaRPr lang="en-US" sz="3200" b="1"/>
          </a:p>
          <a:p>
            <a:pPr marL="914400" lvl="1" indent="-457200">
              <a:spcBef>
                <a:spcPts val="600"/>
              </a:spcBef>
              <a:buClr>
                <a:srgbClr val="2850A3"/>
              </a:buClr>
              <a:buFont typeface="Wingdings" pitchFamily="2" charset="2"/>
              <a:buChar char="ü"/>
            </a:pPr>
            <a:r>
              <a:rPr lang="en-US" sz="3200" b="1">
                <a:latin typeface="Arial"/>
                <a:cs typeface="Arial"/>
              </a:rPr>
              <a:t>Faculty Ranks</a:t>
            </a:r>
            <a:endParaRPr lang="en-US" sz="3200" b="1"/>
          </a:p>
          <a:p>
            <a:pPr marL="914400" lvl="1" indent="-457200">
              <a:spcBef>
                <a:spcPts val="600"/>
              </a:spcBef>
              <a:buClr>
                <a:srgbClr val="2850A3"/>
              </a:buClr>
              <a:buFont typeface="Wingdings" pitchFamily="2" charset="2"/>
              <a:buChar char="ü"/>
            </a:pPr>
            <a:r>
              <a:rPr lang="en-US" sz="3200" b="1">
                <a:latin typeface="Arial"/>
                <a:cs typeface="Arial"/>
              </a:rPr>
              <a:t>P&amp;T Process</a:t>
            </a:r>
            <a:endParaRPr lang="en-US" sz="3200" b="1"/>
          </a:p>
          <a:p>
            <a:pPr marL="914400" lvl="1" indent="-457200">
              <a:spcBef>
                <a:spcPts val="600"/>
              </a:spcBef>
              <a:buClr>
                <a:srgbClr val="2850A3"/>
              </a:buClr>
              <a:buFont typeface="Wingdings" pitchFamily="2" charset="2"/>
              <a:buChar char="ü"/>
            </a:pPr>
            <a:r>
              <a:rPr lang="en-US" sz="3200" b="1">
                <a:latin typeface="Arial"/>
                <a:cs typeface="Arial"/>
              </a:rPr>
              <a:t>P&amp;T Guidelines, Materials and Resources</a:t>
            </a:r>
            <a:endParaRPr lang="en-US" sz="3200" b="1"/>
          </a:p>
          <a:p>
            <a:pPr marL="914400" lvl="1" indent="-457200">
              <a:spcBef>
                <a:spcPts val="600"/>
              </a:spcBef>
              <a:buClr>
                <a:srgbClr val="2850A3"/>
              </a:buClr>
              <a:buFont typeface="Wingdings" pitchFamily="2" charset="2"/>
              <a:buChar char="ü"/>
            </a:pPr>
            <a:r>
              <a:rPr lang="en-US" sz="3200" b="1">
                <a:latin typeface="Arial"/>
                <a:cs typeface="Arial"/>
              </a:rPr>
              <a:t>Questions &amp; Answers</a:t>
            </a:r>
            <a:endParaRPr lang="en-US" sz="3200" b="1"/>
          </a:p>
        </p:txBody>
      </p:sp>
    </p:spTree>
    <p:custDataLst>
      <p:tags r:id="rId1"/>
    </p:custDataLst>
    <p:extLst>
      <p:ext uri="{BB962C8B-B14F-4D97-AF65-F5344CB8AC3E}">
        <p14:creationId xmlns:p14="http://schemas.microsoft.com/office/powerpoint/2010/main" val="372048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p:txBody>
          <a:bodyPr/>
          <a:lstStyle/>
          <a:p>
            <a:r>
              <a:rPr lang="en-US">
                <a:latin typeface="Arial"/>
                <a:cs typeface="Arial"/>
              </a:rPr>
              <a:t>Tenure System</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95313" y="1746250"/>
            <a:ext cx="11049000" cy="4491037"/>
          </a:xfrm>
        </p:spPr>
        <p:txBody>
          <a:bodyPr vert="horz" lIns="0" tIns="0" rIns="0" bIns="0" rtlCol="0" anchor="t">
            <a:normAutofit fontScale="92500" lnSpcReduction="10000"/>
          </a:bodyPr>
          <a:lstStyle/>
          <a:p>
            <a:pPr marL="914400" lvl="1" indent="-457200">
              <a:spcBef>
                <a:spcPts val="600"/>
              </a:spcBef>
              <a:buClr>
                <a:srgbClr val="2850A3"/>
              </a:buClr>
              <a:buFont typeface="Wingdings" pitchFamily="2" charset="2"/>
              <a:buChar char="ü"/>
            </a:pPr>
            <a:r>
              <a:rPr lang="en-US" sz="2800" b="1">
                <a:latin typeface="Arial"/>
                <a:cs typeface="Arial"/>
              </a:rPr>
              <a:t>Faculty on a probationary period working towards tenure</a:t>
            </a:r>
            <a:endParaRPr lang="en-US" sz="2800" b="1"/>
          </a:p>
          <a:p>
            <a:pPr marL="914400" lvl="1" indent="-457200">
              <a:spcBef>
                <a:spcPts val="600"/>
              </a:spcBef>
              <a:buClr>
                <a:srgbClr val="2850A3"/>
              </a:buClr>
              <a:buFont typeface="Wingdings" pitchFamily="2" charset="2"/>
              <a:buChar char="ü"/>
            </a:pPr>
            <a:r>
              <a:rPr lang="en-US" sz="2800" b="1">
                <a:latin typeface="Arial"/>
                <a:cs typeface="Arial"/>
              </a:rPr>
              <a:t>Faculty already tenured</a:t>
            </a:r>
          </a:p>
          <a:p>
            <a:pPr marL="914400" lvl="1" indent="-457200">
              <a:spcBef>
                <a:spcPts val="600"/>
              </a:spcBef>
              <a:buClr>
                <a:srgbClr val="2850A3"/>
              </a:buClr>
              <a:buFont typeface="Wingdings" pitchFamily="2" charset="2"/>
              <a:buChar char="ü"/>
            </a:pPr>
            <a:r>
              <a:rPr lang="en-US" sz="2800" b="1">
                <a:latin typeface="Arial"/>
                <a:cs typeface="Arial"/>
              </a:rPr>
              <a:t>Eligible for Promotion and/or Tenure</a:t>
            </a:r>
          </a:p>
          <a:p>
            <a:pPr marL="914400" lvl="1" indent="-457200">
              <a:spcBef>
                <a:spcPts val="600"/>
              </a:spcBef>
              <a:buClr>
                <a:srgbClr val="2850A3"/>
              </a:buClr>
              <a:buFont typeface="Wingdings" pitchFamily="2" charset="2"/>
              <a:buChar char="ü"/>
            </a:pPr>
            <a:r>
              <a:rPr lang="en-US" sz="2800" b="1">
                <a:latin typeface="Arial"/>
                <a:cs typeface="Arial"/>
              </a:rPr>
              <a:t>University of Illinois Statutes</a:t>
            </a:r>
            <a:endParaRPr lang="en-US" sz="2800" b="1"/>
          </a:p>
          <a:p>
            <a:pPr marL="1371600" lvl="2">
              <a:spcBef>
                <a:spcPts val="600"/>
              </a:spcBef>
              <a:buClr>
                <a:srgbClr val="2850A3"/>
              </a:buClr>
              <a:buFont typeface="Wingdings" pitchFamily="2" charset="2"/>
              <a:buChar char="ü"/>
            </a:pPr>
            <a:r>
              <a:rPr lang="en-US" sz="2400">
                <a:latin typeface="Arial"/>
                <a:cs typeface="Arial"/>
              </a:rPr>
              <a:t>"those members of the academic staff with the rank or title of professor, associate professor, or assistant professor who are tenured or receiving probationary credit towards tenure"</a:t>
            </a:r>
          </a:p>
          <a:p>
            <a:pPr marL="914400" lvl="1" indent="-457200">
              <a:spcBef>
                <a:spcPts val="600"/>
              </a:spcBef>
              <a:buClr>
                <a:srgbClr val="2850A3"/>
              </a:buClr>
              <a:buFont typeface="Wingdings" pitchFamily="2" charset="2"/>
              <a:buChar char="ü"/>
            </a:pPr>
            <a:r>
              <a:rPr lang="en-US" sz="2800" b="1">
                <a:latin typeface="Arial"/>
                <a:cs typeface="Arial"/>
              </a:rPr>
              <a:t>Tenure and Academic Freedom</a:t>
            </a:r>
            <a:endParaRPr lang="en-US" sz="2800" b="1"/>
          </a:p>
          <a:p>
            <a:pPr marL="1371600" lvl="2">
              <a:spcBef>
                <a:spcPts val="600"/>
              </a:spcBef>
              <a:buClr>
                <a:srgbClr val="2850A3"/>
              </a:buClr>
              <a:buFont typeface="Wingdings" pitchFamily="2" charset="2"/>
              <a:buChar char="ü"/>
            </a:pPr>
            <a:r>
              <a:rPr lang="en-US" sz="2400">
                <a:latin typeface="Arial"/>
                <a:cs typeface="Arial"/>
              </a:rPr>
              <a:t>“a means to certain ends; specifically: (1) freedom of teaching and research and of extramural activities, and (2) a sufficient degree of economic security to make the profession attractive to men and women of ability. Freedom and economic security, hence, tenure, are indispensable to the success of an institution in fulfilling its obligations to its students and to society”</a:t>
            </a:r>
            <a:endParaRPr lang="en-US" sz="2400" b="1">
              <a:latin typeface="Arial"/>
              <a:cs typeface="Arial"/>
            </a:endParaRPr>
          </a:p>
          <a:p>
            <a:pPr marL="457200" lvl="1" indent="0">
              <a:spcBef>
                <a:spcPts val="600"/>
              </a:spcBef>
              <a:buClr>
                <a:srgbClr val="2850A3"/>
              </a:buClr>
              <a:buNone/>
            </a:pPr>
            <a:endParaRPr lang="en-US" sz="2800" b="1"/>
          </a:p>
          <a:p>
            <a:pPr marL="914400" lvl="1" indent="-457200">
              <a:spcBef>
                <a:spcPts val="600"/>
              </a:spcBef>
              <a:buClr>
                <a:srgbClr val="2850A3"/>
              </a:buClr>
              <a:buFont typeface="Wingdings" pitchFamily="2" charset="2"/>
              <a:buChar char="ü"/>
            </a:pPr>
            <a:endParaRPr lang="en-US" b="1"/>
          </a:p>
          <a:p>
            <a:pPr marL="914400" lvl="1" indent="-457200">
              <a:spcBef>
                <a:spcPts val="600"/>
              </a:spcBef>
              <a:buClr>
                <a:srgbClr val="2850A3"/>
              </a:buClr>
              <a:buFont typeface="Wingdings" pitchFamily="2" charset="2"/>
              <a:buChar char="ü"/>
            </a:pPr>
            <a:endParaRPr lang="en-US" b="1"/>
          </a:p>
          <a:p>
            <a:endParaRPr lang="en-US"/>
          </a:p>
        </p:txBody>
      </p:sp>
    </p:spTree>
    <p:custDataLst>
      <p:tags r:id="rId1"/>
    </p:custDataLst>
    <p:extLst>
      <p:ext uri="{BB962C8B-B14F-4D97-AF65-F5344CB8AC3E}">
        <p14:creationId xmlns:p14="http://schemas.microsoft.com/office/powerpoint/2010/main" val="3078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p:txBody>
          <a:bodyPr/>
          <a:lstStyle/>
          <a:p>
            <a:r>
              <a:rPr lang="en-US">
                <a:latin typeface="Arial"/>
                <a:cs typeface="Arial"/>
              </a:rPr>
              <a:t>Non-Tenure System</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95313" y="1746250"/>
            <a:ext cx="11049000" cy="4491037"/>
          </a:xfrm>
        </p:spPr>
        <p:txBody>
          <a:bodyPr vert="horz" lIns="0" tIns="0" rIns="0" bIns="0" rtlCol="0" anchor="t">
            <a:normAutofit lnSpcReduction="10000"/>
          </a:bodyPr>
          <a:lstStyle/>
          <a:p>
            <a:pPr marL="914400" lvl="1" indent="-457200">
              <a:spcBef>
                <a:spcPts val="600"/>
              </a:spcBef>
              <a:buClr>
                <a:srgbClr val="2850A3"/>
              </a:buClr>
              <a:buFont typeface="Wingdings" pitchFamily="2" charset="2"/>
              <a:buChar char="ü"/>
            </a:pPr>
            <a:r>
              <a:rPr lang="en-US" sz="2800" b="1">
                <a:latin typeface="Arial"/>
                <a:cs typeface="Arial"/>
              </a:rPr>
              <a:t>Faculty not receiving probationary credit towards tenure</a:t>
            </a:r>
            <a:endParaRPr lang="en-US" sz="2800" b="1"/>
          </a:p>
          <a:p>
            <a:pPr marL="914400" lvl="1" indent="-457200">
              <a:spcBef>
                <a:spcPts val="600"/>
              </a:spcBef>
              <a:buClr>
                <a:srgbClr val="2850A3"/>
              </a:buClr>
              <a:buFont typeface="Wingdings" pitchFamily="2" charset="2"/>
              <a:buChar char="ü"/>
            </a:pPr>
            <a:r>
              <a:rPr lang="en-US" sz="2800" b="1">
                <a:latin typeface="Arial"/>
                <a:cs typeface="Arial"/>
              </a:rPr>
              <a:t>Faculty are on fixed term academic appointments</a:t>
            </a:r>
            <a:endParaRPr lang="en-US" sz="2800" b="1"/>
          </a:p>
          <a:p>
            <a:pPr marL="914400" lvl="1" indent="-457200">
              <a:spcBef>
                <a:spcPts val="600"/>
              </a:spcBef>
              <a:buClr>
                <a:srgbClr val="2850A3"/>
              </a:buClr>
              <a:buFont typeface="Wingdings" pitchFamily="2" charset="2"/>
              <a:buChar char="ü"/>
            </a:pPr>
            <a:r>
              <a:rPr lang="en-US" sz="2800" b="1">
                <a:latin typeface="Arial"/>
                <a:cs typeface="Arial"/>
              </a:rPr>
              <a:t>Only eligible for Promotion in rank only</a:t>
            </a:r>
            <a:endParaRPr lang="en-US"/>
          </a:p>
          <a:p>
            <a:pPr marL="914400" lvl="1" indent="-457200">
              <a:spcBef>
                <a:spcPts val="600"/>
              </a:spcBef>
              <a:buClr>
                <a:srgbClr val="2850A3"/>
              </a:buClr>
              <a:buFont typeface="Wingdings" pitchFamily="2" charset="2"/>
              <a:buChar char="ü"/>
            </a:pPr>
            <a:r>
              <a:rPr lang="en-US" sz="2800" b="1">
                <a:latin typeface="Arial"/>
                <a:cs typeface="Arial"/>
              </a:rPr>
              <a:t>University of Illinois Statutes</a:t>
            </a:r>
            <a:endParaRPr lang="en-US" sz="3200">
              <a:cs typeface="Arial"/>
            </a:endParaRPr>
          </a:p>
          <a:p>
            <a:pPr marL="1371600" lvl="2">
              <a:spcBef>
                <a:spcPts val="600"/>
              </a:spcBef>
              <a:buClr>
                <a:srgbClr val="2850A3"/>
              </a:buClr>
              <a:buFont typeface="Wingdings" pitchFamily="2" charset="2"/>
              <a:buChar char="ü"/>
            </a:pPr>
            <a:r>
              <a:rPr lang="en-US" sz="2800">
                <a:latin typeface="Arial"/>
                <a:cs typeface="Arial"/>
              </a:rPr>
              <a:t>“the bylaws of a unit may grant specified faculty privileges to members of the faculty who are neither tenured nor receiving probationary credit toward tenure, and who have the rank or title of professor, associate professor, assistant professor, instructor or lecturer.”  The unit bylaws may further grant specified faculty privileges to faculty members with modified faculty titles under the terms “research,” “adjunct,” “clinical,” “visiting,” and/or “emeritus.”</a:t>
            </a:r>
            <a:endParaRPr lang="en-US" sz="2800">
              <a:cs typeface="Arial"/>
            </a:endParaRPr>
          </a:p>
          <a:p>
            <a:pPr marL="457200" lvl="1" indent="0">
              <a:spcBef>
                <a:spcPts val="600"/>
              </a:spcBef>
              <a:buClr>
                <a:srgbClr val="2850A3"/>
              </a:buClr>
              <a:buNone/>
            </a:pPr>
            <a:endParaRPr lang="en-US" sz="2800" b="1">
              <a:cs typeface="Arial"/>
            </a:endParaRPr>
          </a:p>
          <a:p>
            <a:pPr marL="457200" lvl="1" indent="0">
              <a:spcBef>
                <a:spcPts val="600"/>
              </a:spcBef>
              <a:buClr>
                <a:srgbClr val="2850A3"/>
              </a:buClr>
              <a:buNone/>
            </a:pPr>
            <a:endParaRPr lang="en-US" sz="2800" b="1"/>
          </a:p>
          <a:p>
            <a:pPr marL="914400" lvl="1" indent="-457200">
              <a:spcBef>
                <a:spcPts val="600"/>
              </a:spcBef>
              <a:buClr>
                <a:srgbClr val="2850A3"/>
              </a:buClr>
              <a:buFont typeface="Wingdings" pitchFamily="2" charset="2"/>
              <a:buChar char="ü"/>
            </a:pPr>
            <a:endParaRPr lang="en-US" b="1"/>
          </a:p>
          <a:p>
            <a:pPr marL="914400" lvl="1" indent="-457200">
              <a:spcBef>
                <a:spcPts val="600"/>
              </a:spcBef>
              <a:buClr>
                <a:srgbClr val="2850A3"/>
              </a:buClr>
              <a:buFont typeface="Wingdings" pitchFamily="2" charset="2"/>
              <a:buChar char="ü"/>
            </a:pPr>
            <a:endParaRPr lang="en-US" b="1"/>
          </a:p>
          <a:p>
            <a:endParaRPr lang="en-US"/>
          </a:p>
        </p:txBody>
      </p:sp>
    </p:spTree>
    <p:custDataLst>
      <p:tags r:id="rId1"/>
    </p:custDataLst>
    <p:extLst>
      <p:ext uri="{BB962C8B-B14F-4D97-AF65-F5344CB8AC3E}">
        <p14:creationId xmlns:p14="http://schemas.microsoft.com/office/powerpoint/2010/main" val="179674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p:txBody>
          <a:bodyPr/>
          <a:lstStyle/>
          <a:p>
            <a:r>
              <a:rPr lang="en-US">
                <a:latin typeface="Arial"/>
                <a:cs typeface="Arial"/>
              </a:rPr>
              <a:t>Non-Tenure System – Senior Rank</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95313" y="1555750"/>
            <a:ext cx="11049000" cy="4681537"/>
          </a:xfrm>
        </p:spPr>
        <p:txBody>
          <a:bodyPr vert="horz" lIns="0" tIns="0" rIns="0" bIns="0" rtlCol="0" anchor="t">
            <a:normAutofit fontScale="92500" lnSpcReduction="10000"/>
          </a:bodyPr>
          <a:lstStyle/>
          <a:p>
            <a:pPr marL="914400" lvl="1" indent="-457200">
              <a:spcBef>
                <a:spcPts val="600"/>
              </a:spcBef>
              <a:buClr>
                <a:srgbClr val="2850A3"/>
              </a:buClr>
              <a:buFont typeface="Wingdings" pitchFamily="2" charset="2"/>
              <a:buChar char="ü"/>
            </a:pPr>
            <a:r>
              <a:rPr lang="en-US" sz="2800" b="1">
                <a:latin typeface="Arial"/>
                <a:cs typeface="Arial"/>
              </a:rPr>
              <a:t>Faculty with Lecturer or Instructor titles are eligible for Senior Rank Promotions</a:t>
            </a:r>
            <a:endParaRPr lang="en-US" sz="2800" b="1"/>
          </a:p>
          <a:p>
            <a:pPr marL="914400" lvl="1" indent="-457200">
              <a:spcBef>
                <a:spcPts val="600"/>
              </a:spcBef>
              <a:buClr>
                <a:srgbClr val="2850A3"/>
              </a:buClr>
              <a:buFont typeface="Wingdings" pitchFamily="2" charset="2"/>
              <a:buChar char="ü"/>
            </a:pPr>
            <a:r>
              <a:rPr lang="en-US" sz="2800" b="1">
                <a:latin typeface="Arial"/>
                <a:cs typeface="Arial"/>
              </a:rPr>
              <a:t>Agreement between the University and UIC United Faculty (Faculty Union), senior rank titles were established – Senior Lecturer or Senior Instructor</a:t>
            </a:r>
            <a:endParaRPr lang="en-US" sz="2800" b="1"/>
          </a:p>
          <a:p>
            <a:pPr marL="914400" lvl="1" indent="-457200">
              <a:spcBef>
                <a:spcPts val="600"/>
              </a:spcBef>
              <a:buClr>
                <a:srgbClr val="2850A3"/>
              </a:buClr>
              <a:buFont typeface="Wingdings" pitchFamily="2" charset="2"/>
              <a:buChar char="ü"/>
            </a:pPr>
            <a:r>
              <a:rPr lang="en-US" sz="2800" b="1">
                <a:latin typeface="Arial"/>
                <a:cs typeface="Arial"/>
              </a:rPr>
              <a:t>Appointed on a fixed-term basis for teaching duties and for research and service that supports teaching</a:t>
            </a:r>
            <a:endParaRPr lang="en-US"/>
          </a:p>
          <a:p>
            <a:pPr marL="914400" lvl="1" indent="-457200">
              <a:spcBef>
                <a:spcPts val="600"/>
              </a:spcBef>
              <a:buClr>
                <a:srgbClr val="2850A3"/>
              </a:buClr>
              <a:buFont typeface="Wingdings" pitchFamily="2" charset="2"/>
              <a:buChar char="ü"/>
            </a:pPr>
            <a:r>
              <a:rPr lang="en-US" sz="2800" b="1">
                <a:latin typeface="Arial"/>
                <a:cs typeface="Arial"/>
              </a:rPr>
              <a:t>Senior Rank Promotion process is conducted within the Unit and College</a:t>
            </a:r>
            <a:endParaRPr lang="en-US" sz="2800" b="1">
              <a:cs typeface="Arial"/>
            </a:endParaRPr>
          </a:p>
          <a:p>
            <a:pPr marL="914400" lvl="1" indent="-457200">
              <a:spcBef>
                <a:spcPts val="600"/>
              </a:spcBef>
              <a:buClr>
                <a:srgbClr val="2850A3"/>
              </a:buClr>
              <a:buFont typeface="Wingdings" pitchFamily="2" charset="2"/>
              <a:buChar char="ü"/>
            </a:pPr>
            <a:r>
              <a:rPr lang="en-US" sz="2800" b="1">
                <a:latin typeface="Arial"/>
                <a:cs typeface="Arial"/>
              </a:rPr>
              <a:t>Procedures established within the College</a:t>
            </a:r>
            <a:endParaRPr lang="en-US" sz="2800" b="1">
              <a:cs typeface="Arial"/>
            </a:endParaRPr>
          </a:p>
          <a:p>
            <a:pPr marL="914400" lvl="1" indent="-457200">
              <a:spcBef>
                <a:spcPts val="600"/>
              </a:spcBef>
              <a:buClr>
                <a:srgbClr val="2850A3"/>
              </a:buClr>
              <a:buFont typeface="Wingdings" pitchFamily="2" charset="2"/>
              <a:buChar char="ü"/>
            </a:pPr>
            <a:r>
              <a:rPr lang="en-US" sz="2800" b="1">
                <a:latin typeface="Arial"/>
                <a:cs typeface="Arial"/>
              </a:rPr>
              <a:t>University is not involved in the review – only receives report of approved Senior Rank Promotions from College</a:t>
            </a:r>
            <a:endParaRPr lang="en-US" sz="2800" b="1">
              <a:cs typeface="Arial"/>
            </a:endParaRPr>
          </a:p>
          <a:p>
            <a:pPr marL="914400" lvl="1" indent="-457200">
              <a:spcBef>
                <a:spcPts val="600"/>
              </a:spcBef>
              <a:buClr>
                <a:srgbClr val="2850A3"/>
              </a:buClr>
              <a:buFont typeface="Wingdings" pitchFamily="2" charset="2"/>
              <a:buChar char="ü"/>
            </a:pPr>
            <a:r>
              <a:rPr lang="en-US" sz="2800" b="1">
                <a:latin typeface="Arial"/>
                <a:cs typeface="Arial"/>
              </a:rPr>
              <a:t>More details - </a:t>
            </a:r>
            <a:r>
              <a:rPr lang="en-US" sz="2800">
                <a:latin typeface="Arial"/>
                <a:cs typeface="Arial"/>
                <a:hlinkClick r:id="rId4"/>
              </a:rPr>
              <a:t>faculty.uic.edu/promotionandtenure/</a:t>
            </a:r>
            <a:r>
              <a:rPr lang="en-US" sz="2800">
                <a:latin typeface="Arial"/>
                <a:cs typeface="Arial"/>
              </a:rPr>
              <a:t> </a:t>
            </a:r>
            <a:endParaRPr lang="en-US" sz="2800" b="1"/>
          </a:p>
          <a:p>
            <a:pPr marL="457200" lvl="1" indent="0">
              <a:spcBef>
                <a:spcPts val="600"/>
              </a:spcBef>
              <a:buClr>
                <a:srgbClr val="2850A3"/>
              </a:buClr>
              <a:buNone/>
            </a:pPr>
            <a:endParaRPr lang="en-US" sz="2800" b="1"/>
          </a:p>
          <a:p>
            <a:pPr marL="457200" lvl="1" indent="0">
              <a:spcBef>
                <a:spcPts val="600"/>
              </a:spcBef>
              <a:buClr>
                <a:srgbClr val="2850A3"/>
              </a:buClr>
              <a:buNone/>
            </a:pPr>
            <a:endParaRPr lang="en-US" sz="2800" b="1"/>
          </a:p>
          <a:p>
            <a:pPr marL="914400" lvl="1" indent="-457200">
              <a:spcBef>
                <a:spcPts val="600"/>
              </a:spcBef>
              <a:buClr>
                <a:srgbClr val="2850A3"/>
              </a:buClr>
              <a:buFont typeface="Wingdings" pitchFamily="2" charset="2"/>
              <a:buChar char="ü"/>
            </a:pPr>
            <a:endParaRPr lang="en-US" b="1"/>
          </a:p>
          <a:p>
            <a:pPr marL="914400" lvl="1" indent="-457200">
              <a:spcBef>
                <a:spcPts val="600"/>
              </a:spcBef>
              <a:buClr>
                <a:srgbClr val="2850A3"/>
              </a:buClr>
              <a:buFont typeface="Wingdings" pitchFamily="2" charset="2"/>
              <a:buChar char="ü"/>
            </a:pPr>
            <a:endParaRPr lang="en-US" b="1"/>
          </a:p>
          <a:p>
            <a:endParaRPr lang="en-US"/>
          </a:p>
        </p:txBody>
      </p:sp>
    </p:spTree>
    <p:custDataLst>
      <p:tags r:id="rId1"/>
    </p:custDataLst>
    <p:extLst>
      <p:ext uri="{BB962C8B-B14F-4D97-AF65-F5344CB8AC3E}">
        <p14:creationId xmlns:p14="http://schemas.microsoft.com/office/powerpoint/2010/main" val="226384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p:txBody>
          <a:bodyPr/>
          <a:lstStyle/>
          <a:p>
            <a:r>
              <a:rPr lang="en-US">
                <a:latin typeface="Arial"/>
                <a:cs typeface="Arial"/>
              </a:rPr>
              <a:t>Faculty Ranks – Tenure System</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95313" y="1555750"/>
            <a:ext cx="11049000" cy="4681537"/>
          </a:xfrm>
        </p:spPr>
        <p:txBody>
          <a:bodyPr vert="horz" lIns="0" tIns="0" rIns="0" bIns="0" rtlCol="0" anchor="t">
            <a:normAutofit/>
          </a:bodyPr>
          <a:lstStyle/>
          <a:p>
            <a:pPr marL="914400" lvl="1" indent="-457200">
              <a:spcBef>
                <a:spcPts val="600"/>
              </a:spcBef>
              <a:buClr>
                <a:srgbClr val="2850A3"/>
              </a:buClr>
              <a:buFont typeface="Wingdings" pitchFamily="2" charset="2"/>
              <a:buChar char="ü"/>
            </a:pPr>
            <a:r>
              <a:rPr lang="en-US" sz="2800" b="1">
                <a:latin typeface="Arial"/>
                <a:cs typeface="Arial"/>
              </a:rPr>
              <a:t>Assistant Professor</a:t>
            </a:r>
            <a:endParaRPr lang="en-US" sz="2800" b="1"/>
          </a:p>
          <a:p>
            <a:pPr marL="1371600" lvl="2" indent="-457200">
              <a:spcBef>
                <a:spcPts val="600"/>
              </a:spcBef>
              <a:buClr>
                <a:srgbClr val="2850A3"/>
              </a:buClr>
              <a:buFont typeface="Wingdings" pitchFamily="2" charset="2"/>
              <a:buChar char="ü"/>
            </a:pPr>
            <a:r>
              <a:rPr lang="en-US" sz="2400" b="1">
                <a:latin typeface="Arial"/>
                <a:cs typeface="Arial"/>
              </a:rPr>
              <a:t>Enters probationary period of seven academic years</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First academic year of service will be T1 year of the probationary period – also referred to as the Tenure Clock</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Can be hired higher than T1 (e.g. T2 or T3)</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Mid-Probationary Review at the mid-point of the probationary period – normally in the T3 year</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Must go up for P&amp;T in T6 – even if they were started higher than T1</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May go up for P&amp;T earlier than T6 if Norms &amp; Criteria have been met</a:t>
            </a:r>
            <a:endParaRPr lang="en-US" sz="2400" b="1"/>
          </a:p>
          <a:p>
            <a:endParaRPr lang="en-US"/>
          </a:p>
        </p:txBody>
      </p:sp>
    </p:spTree>
    <p:custDataLst>
      <p:tags r:id="rId1"/>
    </p:custDataLst>
    <p:extLst>
      <p:ext uri="{BB962C8B-B14F-4D97-AF65-F5344CB8AC3E}">
        <p14:creationId xmlns:p14="http://schemas.microsoft.com/office/powerpoint/2010/main" val="383666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p:txBody>
          <a:bodyPr/>
          <a:lstStyle/>
          <a:p>
            <a:r>
              <a:rPr lang="en-US">
                <a:latin typeface="Arial"/>
                <a:cs typeface="Arial"/>
              </a:rPr>
              <a:t>Faculty Ranks – Tenure System</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95313" y="1555750"/>
            <a:ext cx="11049000" cy="4681537"/>
          </a:xfrm>
        </p:spPr>
        <p:txBody>
          <a:bodyPr vert="horz" lIns="0" tIns="0" rIns="0" bIns="0" rtlCol="0" anchor="t">
            <a:normAutofit/>
          </a:bodyPr>
          <a:lstStyle/>
          <a:p>
            <a:pPr marL="914400" lvl="1" indent="-457200">
              <a:spcBef>
                <a:spcPts val="600"/>
              </a:spcBef>
              <a:buClr>
                <a:srgbClr val="2850A3"/>
              </a:buClr>
              <a:buFont typeface="Wingdings" pitchFamily="2" charset="2"/>
              <a:buChar char="ü"/>
            </a:pPr>
            <a:r>
              <a:rPr lang="en-US" sz="2800" b="1">
                <a:latin typeface="Arial"/>
                <a:cs typeface="Arial"/>
              </a:rPr>
              <a:t>Assistant Professor </a:t>
            </a:r>
            <a:r>
              <a:rPr lang="en-US" sz="2800" b="1" i="1">
                <a:latin typeface="Arial"/>
                <a:cs typeface="Arial"/>
              </a:rPr>
              <a:t>(continued)</a:t>
            </a:r>
            <a:endParaRPr lang="en-US" sz="2800" b="1" i="1"/>
          </a:p>
          <a:p>
            <a:pPr marL="1371600" lvl="2" indent="-457200">
              <a:spcBef>
                <a:spcPts val="600"/>
              </a:spcBef>
              <a:buClr>
                <a:srgbClr val="2850A3"/>
              </a:buClr>
              <a:buFont typeface="Wingdings" pitchFamily="2" charset="2"/>
              <a:buChar char="ü"/>
            </a:pPr>
            <a:r>
              <a:rPr lang="en-US" sz="2400" b="1">
                <a:latin typeface="Arial"/>
                <a:cs typeface="Arial"/>
              </a:rPr>
              <a:t>Receive Notice of Non-Reappointment and Terminal Contract for the 7th year if Chancellor does not recommend for Promotion and Tenure in T6</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May resign before receiving Terminal Contract</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May go up again for P&amp;T if they are not recommended by the Chancellor in T5 or below</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Service towards the completion of the probationary period</a:t>
            </a:r>
          </a:p>
          <a:p>
            <a:pPr marL="1828800" lvl="3">
              <a:spcBef>
                <a:spcPts val="600"/>
              </a:spcBef>
              <a:buClr>
                <a:srgbClr val="2850A3"/>
              </a:buClr>
              <a:buFont typeface="Wingdings" pitchFamily="2" charset="2"/>
              <a:buChar char="ü"/>
            </a:pPr>
            <a:r>
              <a:rPr lang="en-US" sz="2200" b="1">
                <a:latin typeface="Arial"/>
                <a:cs typeface="Arial"/>
              </a:rPr>
              <a:t>Appointments beginning after ninth week of the semester may not be counted towards probationary period – faculty's choice</a:t>
            </a:r>
            <a:endParaRPr lang="en-US" sz="2200" b="1"/>
          </a:p>
          <a:p>
            <a:pPr marL="1828800" lvl="3">
              <a:spcBef>
                <a:spcPts val="600"/>
              </a:spcBef>
              <a:buClr>
                <a:srgbClr val="2850A3"/>
              </a:buClr>
              <a:buFont typeface="Wingdings" pitchFamily="2" charset="2"/>
              <a:buChar char="ü"/>
            </a:pPr>
            <a:r>
              <a:rPr lang="en-US" sz="2200" b="1">
                <a:latin typeface="Arial"/>
                <a:cs typeface="Arial"/>
              </a:rPr>
              <a:t>If approved, cannot be reversed</a:t>
            </a:r>
          </a:p>
          <a:p>
            <a:pPr marL="1828800" lvl="3">
              <a:spcBef>
                <a:spcPts val="600"/>
              </a:spcBef>
              <a:buClr>
                <a:srgbClr val="2850A3"/>
              </a:buClr>
              <a:buFont typeface="Wingdings" pitchFamily="2" charset="2"/>
              <a:buChar char="ü"/>
            </a:pPr>
            <a:r>
              <a:rPr lang="en-US" sz="2200" b="1">
                <a:latin typeface="Arial"/>
                <a:cs typeface="Arial"/>
              </a:rPr>
              <a:t>Unit responsible for assisting faculty to understand implications</a:t>
            </a:r>
            <a:endParaRPr lang="en-US" sz="2200" b="1"/>
          </a:p>
          <a:p>
            <a:endParaRPr lang="en-US"/>
          </a:p>
        </p:txBody>
      </p:sp>
    </p:spTree>
    <p:custDataLst>
      <p:tags r:id="rId1"/>
    </p:custDataLst>
    <p:extLst>
      <p:ext uri="{BB962C8B-B14F-4D97-AF65-F5344CB8AC3E}">
        <p14:creationId xmlns:p14="http://schemas.microsoft.com/office/powerpoint/2010/main" val="358063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p:txBody>
          <a:bodyPr/>
          <a:lstStyle/>
          <a:p>
            <a:r>
              <a:rPr lang="en-US">
                <a:latin typeface="Arial"/>
                <a:cs typeface="Arial"/>
              </a:rPr>
              <a:t>Faculty Ranks – Tenure System</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95313" y="1555750"/>
            <a:ext cx="11049000" cy="4681537"/>
          </a:xfrm>
        </p:spPr>
        <p:txBody>
          <a:bodyPr vert="horz" lIns="0" tIns="0" rIns="0" bIns="0" rtlCol="0" anchor="t">
            <a:normAutofit/>
          </a:bodyPr>
          <a:lstStyle/>
          <a:p>
            <a:pPr marL="914400" lvl="1" indent="-457200">
              <a:spcBef>
                <a:spcPts val="600"/>
              </a:spcBef>
              <a:buClr>
                <a:srgbClr val="2850A3"/>
              </a:buClr>
              <a:buFont typeface="Wingdings" pitchFamily="2" charset="2"/>
              <a:buChar char="ü"/>
            </a:pPr>
            <a:r>
              <a:rPr lang="en-US" sz="2800" b="1">
                <a:latin typeface="Arial"/>
                <a:cs typeface="Arial"/>
              </a:rPr>
              <a:t>Associate Professor or Full Professor</a:t>
            </a:r>
            <a:endParaRPr lang="en-US" sz="2800" b="1" i="1"/>
          </a:p>
          <a:p>
            <a:pPr marL="1371600" lvl="2" indent="-457200">
              <a:spcBef>
                <a:spcPts val="600"/>
              </a:spcBef>
              <a:buClr>
                <a:srgbClr val="2850A3"/>
              </a:buClr>
              <a:buFont typeface="Wingdings" pitchFamily="2" charset="2"/>
              <a:buChar char="ü"/>
            </a:pPr>
            <a:r>
              <a:rPr lang="en-US" sz="2400" b="1">
                <a:latin typeface="Arial"/>
                <a:cs typeface="Arial"/>
              </a:rPr>
              <a:t>Normally entail indefinite tenure</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Rank and tenure awarded through a P&amp;T review</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Can be hired as Associate or Full with tenure, with appropriate justification and prior approvals of University P&amp;T Committee Co-Chair and Administrators</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No timeline for Associate Professors with tenure to go up to Full Professor – may go up when they meet Norms &amp; Criteria</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An Associate Professor with tenure may go up for promotion again at a later time if they are not recommended by the Chancellor for promotion</a:t>
            </a:r>
          </a:p>
          <a:p>
            <a:pPr marL="1371600" lvl="2" indent="-457200">
              <a:spcBef>
                <a:spcPts val="600"/>
              </a:spcBef>
              <a:buClr>
                <a:srgbClr val="2850A3"/>
              </a:buClr>
              <a:buFont typeface="Wingdings" pitchFamily="2" charset="2"/>
              <a:buChar char="ü"/>
            </a:pPr>
            <a:r>
              <a:rPr lang="en-US" sz="2400" b="1">
                <a:latin typeface="Arial"/>
                <a:cs typeface="Arial"/>
              </a:rPr>
              <a:t>Full Professor is the highest rank – no promotional rank after</a:t>
            </a:r>
            <a:endParaRPr lang="en-US" sz="24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endParaRPr lang="en-US"/>
          </a:p>
        </p:txBody>
      </p:sp>
    </p:spTree>
    <p:custDataLst>
      <p:tags r:id="rId1"/>
    </p:custDataLst>
    <p:extLst>
      <p:ext uri="{BB962C8B-B14F-4D97-AF65-F5344CB8AC3E}">
        <p14:creationId xmlns:p14="http://schemas.microsoft.com/office/powerpoint/2010/main" val="260276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1EA0-1824-41A2-A2DE-31EE5AC926A7}"/>
              </a:ext>
            </a:extLst>
          </p:cNvPr>
          <p:cNvSpPr>
            <a:spLocks noGrp="1"/>
          </p:cNvSpPr>
          <p:nvPr>
            <p:ph type="title"/>
          </p:nvPr>
        </p:nvSpPr>
        <p:spPr/>
        <p:txBody>
          <a:bodyPr/>
          <a:lstStyle/>
          <a:p>
            <a:r>
              <a:rPr lang="en-US">
                <a:latin typeface="Arial"/>
                <a:cs typeface="Arial"/>
              </a:rPr>
              <a:t>Faculty Ranks – Tenure System</a:t>
            </a:r>
            <a:endParaRPr lang="en-US"/>
          </a:p>
        </p:txBody>
      </p:sp>
      <p:sp>
        <p:nvSpPr>
          <p:cNvPr id="4" name="Footer Placeholder 3">
            <a:extLst>
              <a:ext uri="{FF2B5EF4-FFF2-40B4-BE49-F238E27FC236}">
                <a16:creationId xmlns:a16="http://schemas.microsoft.com/office/drawing/2014/main" id="{0BDCE626-0220-43C6-96D1-3ABA3DF0AA08}"/>
              </a:ext>
            </a:extLst>
          </p:cNvPr>
          <p:cNvSpPr>
            <a:spLocks noGrp="1"/>
          </p:cNvSpPr>
          <p:nvPr>
            <p:ph type="ftr" sz="quarter" idx="10"/>
          </p:nvPr>
        </p:nvSpPr>
        <p:spPr/>
        <p:txBody>
          <a:bodyPr/>
          <a:lstStyle/>
          <a:p>
            <a:r>
              <a:rPr lang="en-US"/>
              <a:t>Office of the Vice Provost for Faculty Affairs</a:t>
            </a:r>
          </a:p>
        </p:txBody>
      </p:sp>
      <p:sp>
        <p:nvSpPr>
          <p:cNvPr id="5" name="Content Placeholder 2">
            <a:extLst>
              <a:ext uri="{FF2B5EF4-FFF2-40B4-BE49-F238E27FC236}">
                <a16:creationId xmlns:a16="http://schemas.microsoft.com/office/drawing/2014/main" id="{05C19B2B-31D9-41DC-8CA8-DCB5F2D0AB8F}"/>
              </a:ext>
            </a:extLst>
          </p:cNvPr>
          <p:cNvSpPr>
            <a:spLocks noGrp="1"/>
          </p:cNvSpPr>
          <p:nvPr>
            <p:ph idx="1"/>
          </p:nvPr>
        </p:nvSpPr>
        <p:spPr>
          <a:xfrm>
            <a:off x="595313" y="1555750"/>
            <a:ext cx="11049000" cy="4681537"/>
          </a:xfrm>
        </p:spPr>
        <p:txBody>
          <a:bodyPr vert="horz" lIns="0" tIns="0" rIns="0" bIns="0" rtlCol="0" anchor="t">
            <a:normAutofit/>
          </a:bodyPr>
          <a:lstStyle/>
          <a:p>
            <a:pPr marL="914400" lvl="1" indent="-457200">
              <a:spcBef>
                <a:spcPts val="600"/>
              </a:spcBef>
              <a:buClr>
                <a:srgbClr val="2850A3"/>
              </a:buClr>
              <a:buFont typeface="Wingdings" pitchFamily="2" charset="2"/>
              <a:buChar char="ü"/>
            </a:pPr>
            <a:r>
              <a:rPr lang="en-US" sz="2800" b="1">
                <a:latin typeface="Arial"/>
                <a:cs typeface="Arial"/>
              </a:rPr>
              <a:t>Associate or Full Professor on Q-Contracts</a:t>
            </a:r>
            <a:endParaRPr lang="en-US" sz="2800" b="1" i="1"/>
          </a:p>
          <a:p>
            <a:pPr marL="1371600" lvl="2" indent="-457200">
              <a:spcBef>
                <a:spcPts val="600"/>
              </a:spcBef>
              <a:buClr>
                <a:srgbClr val="2850A3"/>
              </a:buClr>
              <a:buFont typeface="Wingdings" pitchFamily="2" charset="2"/>
              <a:buChar char="ü"/>
            </a:pPr>
            <a:r>
              <a:rPr lang="en-US" sz="2400" b="1">
                <a:latin typeface="Arial"/>
                <a:cs typeface="Arial"/>
              </a:rPr>
              <a:t>Faculty may be hired as an Associate or Full Professor, but without tenure, on a Q-Contract</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Hires on a Q-Contract have senior standing or substantial experience in the field, but not the record of academic achievement for tenure</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Normally up to 4 years – must go up for tenure review in the last year of their contract</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Not granted a terminal year if they are not recommended for tenure by the Chancellor</a:t>
            </a:r>
            <a:endParaRPr lang="en-US" sz="2400" b="1"/>
          </a:p>
          <a:p>
            <a:pPr marL="1371600" lvl="2" indent="-457200">
              <a:spcBef>
                <a:spcPts val="600"/>
              </a:spcBef>
              <a:buClr>
                <a:srgbClr val="2850A3"/>
              </a:buClr>
              <a:buFont typeface="Wingdings" pitchFamily="2" charset="2"/>
              <a:buChar char="ü"/>
            </a:pPr>
            <a:r>
              <a:rPr lang="en-US" sz="2400" b="1">
                <a:latin typeface="Arial"/>
                <a:cs typeface="Arial"/>
              </a:rPr>
              <a:t>Q-Contract may be renewed for up to 2 additional years only in unusual circumstances and prior to the final year</a:t>
            </a:r>
            <a:endParaRPr lang="en-US" sz="2400" b="1"/>
          </a:p>
          <a:p>
            <a:pPr marL="1371600" lvl="2" indent="-457200">
              <a:spcBef>
                <a:spcPts val="600"/>
              </a:spcBef>
              <a:buClr>
                <a:srgbClr val="2850A3"/>
              </a:buClr>
              <a:buFont typeface="Wingdings" pitchFamily="2" charset="2"/>
              <a:buChar char="ü"/>
            </a:pPr>
            <a:endParaRPr lang="en-US" sz="2400" b="1"/>
          </a:p>
          <a:p>
            <a:pPr marL="1371600" lvl="2" indent="-457200">
              <a:spcBef>
                <a:spcPts val="600"/>
              </a:spcBef>
              <a:buClr>
                <a:srgbClr val="2850A3"/>
              </a:buClr>
              <a:buFont typeface="Wingdings" pitchFamily="2" charset="2"/>
              <a:buChar char="ü"/>
            </a:pPr>
            <a:endParaRPr lang="en-US" sz="2400" b="1"/>
          </a:p>
          <a:p>
            <a:endParaRPr lang="en-US"/>
          </a:p>
        </p:txBody>
      </p:sp>
    </p:spTree>
    <p:custDataLst>
      <p:tags r:id="rId1"/>
    </p:custDataLst>
    <p:extLst>
      <p:ext uri="{BB962C8B-B14F-4D97-AF65-F5344CB8AC3E}">
        <p14:creationId xmlns:p14="http://schemas.microsoft.com/office/powerpoint/2010/main" val="4090958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1574F16822C6438F33354F9F03F32A" ma:contentTypeVersion="8" ma:contentTypeDescription="Create a new document." ma:contentTypeScope="" ma:versionID="85057fc874b078819bcb87445836a9ee">
  <xsd:schema xmlns:xsd="http://www.w3.org/2001/XMLSchema" xmlns:xs="http://www.w3.org/2001/XMLSchema" xmlns:p="http://schemas.microsoft.com/office/2006/metadata/properties" xmlns:ns2="eae3be4f-9ee4-4fae-a8f4-0ca848e99071" xmlns:ns3="92ae4885-b0bc-43f2-b083-2d785c0f3fd6" targetNamespace="http://schemas.microsoft.com/office/2006/metadata/properties" ma:root="true" ma:fieldsID="bd0b5e0df25ac83ab19d6b7229d29ee4" ns2:_="" ns3:_="">
    <xsd:import namespace="eae3be4f-9ee4-4fae-a8f4-0ca848e99071"/>
    <xsd:import namespace="92ae4885-b0bc-43f2-b083-2d785c0f3f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3be4f-9ee4-4fae-a8f4-0ca848e99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ae4885-b0bc-43f2-b083-2d785c0f3f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FE5524-24AA-492B-B428-4F9E8BD54147}">
  <ds:schemaRefs>
    <ds:schemaRef ds:uri="http://schemas.microsoft.com/sharepoint/v3/contenttype/forms"/>
  </ds:schemaRefs>
</ds:datastoreItem>
</file>

<file path=customXml/itemProps2.xml><?xml version="1.0" encoding="utf-8"?>
<ds:datastoreItem xmlns:ds="http://schemas.openxmlformats.org/officeDocument/2006/customXml" ds:itemID="{26AA521D-0666-4726-AEE5-3DF200D46DAD}">
  <ds:schemaRefs>
    <ds:schemaRef ds:uri="92ae4885-b0bc-43f2-b083-2d785c0f3fd6"/>
    <ds:schemaRef ds:uri="eae3be4f-9ee4-4fae-a8f4-0ca848e990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0C9AF9F-514D-42F4-95B2-FEBA021932BA}">
  <ds:schemaRefs>
    <ds:schemaRef ds:uri="92ae4885-b0bc-43f2-b083-2d785c0f3fd6"/>
    <ds:schemaRef ds:uri="eae3be4f-9ee4-4fae-a8f4-0ca848e990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18</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P&amp;T Overview</vt:lpstr>
      <vt:lpstr>Presentation Overview</vt:lpstr>
      <vt:lpstr>Tenure System</vt:lpstr>
      <vt:lpstr>Non-Tenure System</vt:lpstr>
      <vt:lpstr>Non-Tenure System – Senior Rank</vt:lpstr>
      <vt:lpstr>Faculty Ranks – Tenure System</vt:lpstr>
      <vt:lpstr>Faculty Ranks – Tenure System</vt:lpstr>
      <vt:lpstr>Faculty Ranks – Tenure System</vt:lpstr>
      <vt:lpstr>Faculty Ranks – Tenure System</vt:lpstr>
      <vt:lpstr>Faculty Ranks – Non-Tenure System</vt:lpstr>
      <vt:lpstr>Appointment Policies &amp; Procedures</vt:lpstr>
      <vt:lpstr>Promotion and/or Tenure Process</vt:lpstr>
      <vt:lpstr>Promotion and/or Tenure Process</vt:lpstr>
      <vt:lpstr>Promotion and/or Tenure Process</vt:lpstr>
      <vt:lpstr>Promotion and/or Tenure Process</vt:lpstr>
      <vt:lpstr>Promotion and/or Tenure Process</vt:lpstr>
      <vt:lpstr>Promotion and/or Tenure Process</vt:lpstr>
      <vt:lpstr>P&amp;T Guidelines, Materials and Resources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Ruhlman, Rebecca</dc:creator>
  <cp:revision>1</cp:revision>
  <dcterms:created xsi:type="dcterms:W3CDTF">2017-11-13T20:08:01Z</dcterms:created>
  <dcterms:modified xsi:type="dcterms:W3CDTF">2021-06-26T19:32:03Z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DAB20DA2-D8C0-4E0F-928B-6B4728860C43</vt:lpwstr>
  </property>
  <property fmtid="{D5CDD505-2E9C-101B-9397-08002B2CF9AE}" pid="3" name="ArticulatePath">
    <vt:lpwstr>final ppp dsl 7.14.20</vt:lpwstr>
  </property>
  <property fmtid="{D5CDD505-2E9C-101B-9397-08002B2CF9AE}" pid="4" name="ContentTypeId">
    <vt:lpwstr>0x010100591574F16822C6438F33354F9F03F32A</vt:lpwstr>
  </property>
</Properties>
</file>